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215995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1" autoAdjust="0"/>
    <p:restoredTop sz="94660"/>
  </p:normalViewPr>
  <p:slideViewPr>
    <p:cSldViewPr snapToGrid="0">
      <p:cViewPr>
        <p:scale>
          <a:sx n="41" d="100"/>
          <a:sy n="41" d="100"/>
        </p:scale>
        <p:origin x="189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7070108"/>
            <a:ext cx="18359596" cy="1504022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2690338"/>
            <a:ext cx="16199644" cy="10430151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559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450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300034"/>
            <a:ext cx="4657398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300034"/>
            <a:ext cx="13702199" cy="3661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64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334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0770172"/>
            <a:ext cx="18629590" cy="17970262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8910440"/>
            <a:ext cx="18629590" cy="9450136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340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1500170"/>
            <a:ext cx="9179798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1500170"/>
            <a:ext cx="9179798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173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300044"/>
            <a:ext cx="18629590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0590160"/>
            <a:ext cx="9137610" cy="5190073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5780233"/>
            <a:ext cx="9137610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0590160"/>
            <a:ext cx="9182611" cy="5190073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5780233"/>
            <a:ext cx="9182611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241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719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424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880042"/>
            <a:ext cx="6966409" cy="1008014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6220102"/>
            <a:ext cx="10934760" cy="30700453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2960191"/>
            <a:ext cx="6966409" cy="24010358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614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880042"/>
            <a:ext cx="6966409" cy="1008014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6220102"/>
            <a:ext cx="10934760" cy="30700453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2960191"/>
            <a:ext cx="6966409" cy="24010358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643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300044"/>
            <a:ext cx="18629590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1500170"/>
            <a:ext cx="18629590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0040601"/>
            <a:ext cx="485989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0040601"/>
            <a:ext cx="485989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024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514237" y="9074300"/>
            <a:ext cx="192971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400" b="1" dirty="0">
                <a:solidFill>
                  <a:srgbClr val="01273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The content must consist of the following topics:...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106014" y="10523633"/>
            <a:ext cx="1954263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400" b="1" dirty="0">
                <a:solidFill>
                  <a:srgbClr val="01273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Abstract</a:t>
            </a:r>
          </a:p>
          <a:p>
            <a:r>
              <a:rPr lang="en-US" sz="6400" b="1" dirty="0">
                <a:solidFill>
                  <a:srgbClr val="01273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Background</a:t>
            </a:r>
          </a:p>
          <a:p>
            <a:r>
              <a:rPr lang="en-US" sz="6400" b="1" dirty="0">
                <a:solidFill>
                  <a:srgbClr val="01273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Research Objectives</a:t>
            </a:r>
          </a:p>
          <a:p>
            <a:r>
              <a:rPr lang="en-US" sz="6400" b="1" dirty="0">
                <a:solidFill>
                  <a:srgbClr val="01273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Methods</a:t>
            </a:r>
          </a:p>
          <a:p>
            <a:r>
              <a:rPr lang="en-US" sz="6400" b="1" dirty="0">
                <a:solidFill>
                  <a:srgbClr val="01273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Results</a:t>
            </a:r>
          </a:p>
          <a:p>
            <a:r>
              <a:rPr lang="th-TH" sz="6400" b="1" dirty="0">
                <a:solidFill>
                  <a:srgbClr val="01273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en-US" sz="6400" b="1" dirty="0">
                <a:solidFill>
                  <a:srgbClr val="01273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knowledge</a:t>
            </a:r>
            <a:endParaRPr lang="th-TH" sz="6400" b="1" dirty="0">
              <a:solidFill>
                <a:srgbClr val="012735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6400" b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and pictures, tables or graphs as appropriate</a:t>
            </a:r>
            <a:endParaRPr lang="en-US" sz="6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998ECC-E052-44E5-68D6-06E88C00F526}"/>
              </a:ext>
            </a:extLst>
          </p:cNvPr>
          <p:cNvSpPr/>
          <p:nvPr/>
        </p:nvSpPr>
        <p:spPr>
          <a:xfrm>
            <a:off x="1151167" y="3871352"/>
            <a:ext cx="19497486" cy="21338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sz="4115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7B725A-ADC2-B79D-AA55-1B2113AD009E}"/>
              </a:ext>
            </a:extLst>
          </p:cNvPr>
          <p:cNvSpPr/>
          <p:nvPr/>
        </p:nvSpPr>
        <p:spPr>
          <a:xfrm>
            <a:off x="-1" y="42092696"/>
            <a:ext cx="21599525" cy="11079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sz="4115"/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1212127" y="3993272"/>
            <a:ext cx="19297191" cy="2103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7200" b="1" dirty="0">
                <a:solidFill>
                  <a:srgbClr val="01273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ชื่อผลงาน (ภาษาไทย)</a:t>
            </a:r>
          </a:p>
          <a:p>
            <a:r>
              <a:rPr lang="th-TH" sz="5867" b="1" dirty="0">
                <a:solidFill>
                  <a:srgbClr val="01273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ชื่อผลงาน (ภาษาอังกฤษ)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E8A7EE-75D9-5AEB-E4DE-54B53D8EABDC}"/>
              </a:ext>
            </a:extLst>
          </p:cNvPr>
          <p:cNvSpPr txBox="1"/>
          <p:nvPr/>
        </p:nvSpPr>
        <p:spPr>
          <a:xfrm>
            <a:off x="13335127" y="6839103"/>
            <a:ext cx="7375799" cy="1733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333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Author </a:t>
            </a:r>
          </a:p>
          <a:p>
            <a:pPr algn="r"/>
            <a:r>
              <a:rPr lang="en-US" sz="5333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affiliation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547CAC-3A91-B35A-DB39-A6A5BE5848CA}"/>
              </a:ext>
            </a:extLst>
          </p:cNvPr>
          <p:cNvSpPr txBox="1"/>
          <p:nvPr/>
        </p:nvSpPr>
        <p:spPr>
          <a:xfrm>
            <a:off x="973450" y="655238"/>
            <a:ext cx="23267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NWIB</a:t>
            </a:r>
            <a:br>
              <a:rPr lang="en-TH" sz="72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TH" sz="7200" b="1" spc="533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202</a:t>
            </a:r>
            <a:r>
              <a:rPr lang="en-US" sz="7200" b="1" spc="533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en-TH" sz="7200" b="1" spc="533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7A58E8-175B-CEB3-D6AF-98B1E7557602}"/>
              </a:ext>
            </a:extLst>
          </p:cNvPr>
          <p:cNvSpPr txBox="1"/>
          <p:nvPr/>
        </p:nvSpPr>
        <p:spPr>
          <a:xfrm>
            <a:off x="3432758" y="2091332"/>
            <a:ext cx="17083330" cy="1992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15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The 1</a:t>
            </a:r>
            <a:r>
              <a:rPr lang="en-US" sz="4115" baseline="300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th</a:t>
            </a:r>
            <a:r>
              <a:rPr lang="en-US" sz="4115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Conference of MCU Nakhon </a:t>
            </a:r>
            <a:r>
              <a:rPr lang="en-US" sz="4115" dirty="0" err="1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Sawan</a:t>
            </a:r>
            <a:r>
              <a:rPr lang="en-US" sz="4115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Campus and &amp; 13</a:t>
            </a:r>
            <a:r>
              <a:rPr lang="en-US" sz="4115" baseline="300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st</a:t>
            </a:r>
            <a:r>
              <a:rPr lang="en-US" sz="4115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International Conference of Buddhist Research Institute of MCU, Thailand</a:t>
            </a:r>
          </a:p>
          <a:p>
            <a:endParaRPr lang="en-TH" sz="4115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0AAC444-07E7-FD7F-1474-2214E847CF9A}"/>
              </a:ext>
            </a:extLst>
          </p:cNvPr>
          <p:cNvSpPr txBox="1"/>
          <p:nvPr/>
        </p:nvSpPr>
        <p:spPr>
          <a:xfrm>
            <a:off x="1271220" y="3075745"/>
            <a:ext cx="1951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en-TH" sz="3600" b="1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</a:t>
            </a:r>
            <a:r>
              <a:rPr lang="en-US" sz="3600" b="1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January</a:t>
            </a:r>
            <a:endParaRPr lang="en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2CC87D-C79E-BEDE-F79C-AD23DDFF7A51}"/>
              </a:ext>
            </a:extLst>
          </p:cNvPr>
          <p:cNvSpPr/>
          <p:nvPr/>
        </p:nvSpPr>
        <p:spPr>
          <a:xfrm>
            <a:off x="17889071" y="3475111"/>
            <a:ext cx="2922357" cy="30315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3E3D95-04D7-473B-04BA-38007D081A78}"/>
              </a:ext>
            </a:extLst>
          </p:cNvPr>
          <p:cNvSpPr txBox="1"/>
          <p:nvPr/>
        </p:nvSpPr>
        <p:spPr>
          <a:xfrm>
            <a:off x="18444647" y="4695165"/>
            <a:ext cx="2071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Photo</a:t>
            </a:r>
            <a:endParaRPr lang="en-TH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DC611341-3BBF-46BD-99D6-49D01781CE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758" y="382510"/>
            <a:ext cx="1350257" cy="1339005"/>
          </a:xfrm>
          <a:prstGeom prst="rect">
            <a:avLst/>
          </a:prstGeom>
        </p:spPr>
      </p:pic>
      <p:pic>
        <p:nvPicPr>
          <p:cNvPr id="15" name="รูปภาพ 14">
            <a:extLst>
              <a:ext uri="{FF2B5EF4-FFF2-40B4-BE49-F238E27FC236}">
                <a16:creationId xmlns:a16="http://schemas.microsoft.com/office/drawing/2014/main" id="{202583F2-87D3-479B-A423-E30421D5D1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593" y="373640"/>
            <a:ext cx="1339200" cy="1339200"/>
          </a:xfrm>
          <a:prstGeom prst="rect">
            <a:avLst/>
          </a:prstGeom>
        </p:spPr>
      </p:pic>
      <p:pic>
        <p:nvPicPr>
          <p:cNvPr id="21" name="รูปภาพ 20">
            <a:extLst>
              <a:ext uri="{FF2B5EF4-FFF2-40B4-BE49-F238E27FC236}">
                <a16:creationId xmlns:a16="http://schemas.microsoft.com/office/drawing/2014/main" id="{062E71EB-DE95-4037-8ABA-766DF528BD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371" y="394838"/>
            <a:ext cx="1339200" cy="1339200"/>
          </a:xfrm>
          <a:prstGeom prst="rect">
            <a:avLst/>
          </a:prstGeom>
        </p:spPr>
      </p:pic>
      <p:pic>
        <p:nvPicPr>
          <p:cNvPr id="1026" name="Picture 2" descr="สำนักงานกองทุนสนับสนุนการสร้างเสริมสุขภาพ - วิกิพีเดีย">
            <a:extLst>
              <a:ext uri="{FF2B5EF4-FFF2-40B4-BE49-F238E27FC236}">
                <a16:creationId xmlns:a16="http://schemas.microsoft.com/office/drawing/2014/main" id="{1678AF5B-8791-41C7-842D-7CC5F8C54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927" y="318574"/>
            <a:ext cx="1891886" cy="133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รูปภาพ 22">
            <a:extLst>
              <a:ext uri="{FF2B5EF4-FFF2-40B4-BE49-F238E27FC236}">
                <a16:creationId xmlns:a16="http://schemas.microsoft.com/office/drawing/2014/main" id="{B77A37C5-CA12-4750-8237-16D76FD42C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784" y="372749"/>
            <a:ext cx="1339200" cy="1339200"/>
          </a:xfrm>
          <a:prstGeom prst="rect">
            <a:avLst/>
          </a:prstGeom>
        </p:spPr>
      </p:pic>
      <p:pic>
        <p:nvPicPr>
          <p:cNvPr id="1028" name="Picture 4" descr="กระทรวงการอุดมศึกษา วิทยาศาสตร์ วิจัยและนวัตกรรม - วิกิพีเดีย">
            <a:extLst>
              <a:ext uri="{FF2B5EF4-FFF2-40B4-BE49-F238E27FC236}">
                <a16:creationId xmlns:a16="http://schemas.microsoft.com/office/drawing/2014/main" id="{28787696-7DCD-45DC-AC55-D7E031470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915" y="411522"/>
            <a:ext cx="1339200" cy="133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สำนักงานการวิจัยแห่งชาติ (วช.)">
            <a:extLst>
              <a:ext uri="{FF2B5EF4-FFF2-40B4-BE49-F238E27FC236}">
                <a16:creationId xmlns:a16="http://schemas.microsoft.com/office/drawing/2014/main" id="{833C37BC-E318-463C-9CF9-30CA58166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7260" y="440494"/>
            <a:ext cx="930968" cy="133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รูปภาพ 26">
            <a:extLst>
              <a:ext uri="{FF2B5EF4-FFF2-40B4-BE49-F238E27FC236}">
                <a16:creationId xmlns:a16="http://schemas.microsoft.com/office/drawing/2014/main" id="{E0A73A54-E086-437B-971E-C352962F717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562" y="356859"/>
            <a:ext cx="2661867" cy="1339200"/>
          </a:xfrm>
          <a:prstGeom prst="rect">
            <a:avLst/>
          </a:prstGeom>
        </p:spPr>
      </p:pic>
      <p:pic>
        <p:nvPicPr>
          <p:cNvPr id="1032" name="Picture 8" descr="มหาวิทยาลัยราชภัฏนครสวรรค์ - วิกิพีเดีย">
            <a:extLst>
              <a:ext uri="{FF2B5EF4-FFF2-40B4-BE49-F238E27FC236}">
                <a16:creationId xmlns:a16="http://schemas.microsoft.com/office/drawing/2014/main" id="{F7EA0184-B22C-420F-8972-8C00C7FAB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3304" y="349185"/>
            <a:ext cx="1072427" cy="133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วิทยาลัยชุมชนยะลา :: Yala Community College :: สถาบันวิทยาลัยชุมชน - Home |  Facebook">
            <a:extLst>
              <a:ext uri="{FF2B5EF4-FFF2-40B4-BE49-F238E27FC236}">
                <a16:creationId xmlns:a16="http://schemas.microsoft.com/office/drawing/2014/main" id="{21AD9BBD-4E8F-426D-BA33-8B3D4963D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1250" y="35731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532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558</TotalTime>
  <Words>72</Words>
  <Application>Microsoft Office PowerPoint</Application>
  <PresentationFormat>กำหนดเอง</PresentationFormat>
  <Paragraphs>16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Office Theme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Rutthapol Somboon</dc:creator>
  <cp:lastModifiedBy>Office-JRA</cp:lastModifiedBy>
  <cp:revision>14</cp:revision>
  <dcterms:created xsi:type="dcterms:W3CDTF">2015-10-13T06:52:25Z</dcterms:created>
  <dcterms:modified xsi:type="dcterms:W3CDTF">2022-12-11T08:05:18Z</dcterms:modified>
</cp:coreProperties>
</file>