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  <p:sldMasterId id="2147483686" r:id="rId4"/>
  </p:sldMasterIdLst>
  <p:notesMasterIdLst>
    <p:notesMasterId r:id="rId66"/>
  </p:notesMasterIdLst>
  <p:sldIdLst>
    <p:sldId id="437" r:id="rId5"/>
    <p:sldId id="446" r:id="rId6"/>
    <p:sldId id="445" r:id="rId7"/>
    <p:sldId id="438" r:id="rId8"/>
    <p:sldId id="439" r:id="rId9"/>
    <p:sldId id="362" r:id="rId10"/>
    <p:sldId id="431" r:id="rId11"/>
    <p:sldId id="282" r:id="rId12"/>
    <p:sldId id="364" r:id="rId13"/>
    <p:sldId id="283" r:id="rId14"/>
    <p:sldId id="285" r:id="rId15"/>
    <p:sldId id="288" r:id="rId16"/>
    <p:sldId id="290" r:id="rId17"/>
    <p:sldId id="291" r:id="rId18"/>
    <p:sldId id="292" r:id="rId19"/>
    <p:sldId id="294" r:id="rId20"/>
    <p:sldId id="376" r:id="rId21"/>
    <p:sldId id="433" r:id="rId22"/>
    <p:sldId id="377" r:id="rId23"/>
    <p:sldId id="434" r:id="rId24"/>
    <p:sldId id="300" r:id="rId25"/>
    <p:sldId id="301" r:id="rId26"/>
    <p:sldId id="368" r:id="rId27"/>
    <p:sldId id="302" r:id="rId28"/>
    <p:sldId id="303" r:id="rId29"/>
    <p:sldId id="304" r:id="rId30"/>
    <p:sldId id="305" r:id="rId31"/>
    <p:sldId id="306" r:id="rId32"/>
    <p:sldId id="308" r:id="rId33"/>
    <p:sldId id="371" r:id="rId34"/>
    <p:sldId id="309" r:id="rId35"/>
    <p:sldId id="390" r:id="rId36"/>
    <p:sldId id="365" r:id="rId37"/>
    <p:sldId id="319" r:id="rId38"/>
    <p:sldId id="380" r:id="rId39"/>
    <p:sldId id="389" r:id="rId40"/>
    <p:sldId id="386" r:id="rId41"/>
    <p:sldId id="379" r:id="rId42"/>
    <p:sldId id="383" r:id="rId43"/>
    <p:sldId id="391" r:id="rId44"/>
    <p:sldId id="326" r:id="rId45"/>
    <p:sldId id="394" r:id="rId46"/>
    <p:sldId id="393" r:id="rId47"/>
    <p:sldId id="395" r:id="rId48"/>
    <p:sldId id="397" r:id="rId49"/>
    <p:sldId id="396" r:id="rId50"/>
    <p:sldId id="343" r:id="rId51"/>
    <p:sldId id="366" r:id="rId52"/>
    <p:sldId id="398" r:id="rId53"/>
    <p:sldId id="403" r:id="rId54"/>
    <p:sldId id="404" r:id="rId55"/>
    <p:sldId id="401" r:id="rId56"/>
    <p:sldId id="352" r:id="rId57"/>
    <p:sldId id="405" r:id="rId58"/>
    <p:sldId id="441" r:id="rId59"/>
    <p:sldId id="442" r:id="rId60"/>
    <p:sldId id="444" r:id="rId61"/>
    <p:sldId id="443" r:id="rId62"/>
    <p:sldId id="435" r:id="rId63"/>
    <p:sldId id="361" r:id="rId64"/>
    <p:sldId id="440" r:id="rId65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0000CC"/>
    <a:srgbClr val="660066"/>
    <a:srgbClr val="672C94"/>
    <a:srgbClr val="EF1403"/>
    <a:srgbClr val="F26200"/>
    <a:srgbClr val="FFFFFF"/>
    <a:srgbClr val="77777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12" autoAdjust="0"/>
    <p:restoredTop sz="95768" autoAdjust="0"/>
  </p:normalViewPr>
  <p:slideViewPr>
    <p:cSldViewPr>
      <p:cViewPr varScale="1">
        <p:scale>
          <a:sx n="97" d="100"/>
          <a:sy n="97" d="100"/>
        </p:scale>
        <p:origin x="832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A9842E-D609-45F9-87D5-E82749EE52D9}" type="doc">
      <dgm:prSet loTypeId="urn:microsoft.com/office/officeart/2005/8/layout/hierarchy1" loCatId="hierarchy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02DD250-2E67-40D4-9960-AA655CCE1A90}">
      <dgm:prSet phldrT="[Text]"/>
      <dgm:spPr/>
      <dgm:t>
        <a:bodyPr/>
        <a:lstStyle/>
        <a:p>
          <a:r>
            <a:rPr lang="th-TH" b="0" i="0" dirty="0">
              <a:effectLst/>
              <a:latin typeface="TH SarabunPSK" pitchFamily="34" charset="-34"/>
              <a:cs typeface="TH SarabunPSK" pitchFamily="34" charset="-34"/>
            </a:rPr>
            <a:t>สถิติสำหรับ </a:t>
          </a:r>
          <a:r>
            <a:rPr lang="en-US" b="0" i="0" dirty="0">
              <a:effectLst/>
              <a:latin typeface="TH SarabunPSK" pitchFamily="34" charset="-34"/>
              <a:cs typeface="TH SarabunPSK" pitchFamily="34" charset="-34"/>
            </a:rPr>
            <a:t>2 </a:t>
          </a:r>
          <a:r>
            <a:rPr lang="th-TH" b="0" i="0" dirty="0">
              <a:effectLst/>
              <a:latin typeface="TH SarabunPSK" pitchFamily="34" charset="-34"/>
              <a:cs typeface="TH SarabunPSK" pitchFamily="34" charset="-34"/>
            </a:rPr>
            <a:t>กลุ่ม</a:t>
          </a:r>
          <a:endParaRPr lang="en-US" b="0" i="0" dirty="0">
            <a:effectLst/>
            <a:latin typeface="TH SarabunPSK" pitchFamily="34" charset="-34"/>
            <a:cs typeface="TH SarabunPSK" pitchFamily="34" charset="-34"/>
          </a:endParaRPr>
        </a:p>
      </dgm:t>
    </dgm:pt>
    <dgm:pt modelId="{0E7272AF-D2FE-4F43-919F-AB4BC590F68E}" type="parTrans" cxnId="{58ECCE05-FA98-4865-A0E7-A102AA4847C5}">
      <dgm:prSet/>
      <dgm:spPr/>
      <dgm:t>
        <a:bodyPr/>
        <a:lstStyle/>
        <a:p>
          <a:endParaRPr lang="en-US" b="1">
            <a:effectLst/>
            <a:latin typeface="2005_iannnnnGMO" panose="02000000000000000000" pitchFamily="2" charset="0"/>
            <a:cs typeface="2005_iannnnnGMO" panose="02000000000000000000" pitchFamily="2" charset="0"/>
          </a:endParaRPr>
        </a:p>
      </dgm:t>
    </dgm:pt>
    <dgm:pt modelId="{9324481C-5669-48B9-9656-CB28F7768FBC}" type="sibTrans" cxnId="{58ECCE05-FA98-4865-A0E7-A102AA4847C5}">
      <dgm:prSet/>
      <dgm:spPr/>
      <dgm:t>
        <a:bodyPr/>
        <a:lstStyle/>
        <a:p>
          <a:endParaRPr lang="en-US" b="1">
            <a:effectLst/>
            <a:latin typeface="2005_iannnnnGMO" panose="02000000000000000000" pitchFamily="2" charset="0"/>
            <a:cs typeface="2005_iannnnnGMO" panose="02000000000000000000" pitchFamily="2" charset="0"/>
          </a:endParaRPr>
        </a:p>
      </dgm:t>
    </dgm:pt>
    <dgm:pt modelId="{FDA688CD-4AC5-4AFC-9800-0B6ABD4BA697}">
      <dgm:prSet phldrT="[Text]"/>
      <dgm:spPr/>
      <dgm:t>
        <a:bodyPr/>
        <a:lstStyle/>
        <a:p>
          <a:r>
            <a:rPr lang="en-US" b="0" i="0" dirty="0">
              <a:effectLst/>
              <a:latin typeface="TH SarabunPSK" pitchFamily="34" charset="-34"/>
              <a:cs typeface="TH SarabunPSK" pitchFamily="34" charset="-34"/>
            </a:rPr>
            <a:t>Parametric</a:t>
          </a:r>
        </a:p>
      </dgm:t>
    </dgm:pt>
    <dgm:pt modelId="{750386F5-67E9-487D-BBCF-94F2645000D2}" type="parTrans" cxnId="{07BBF890-1594-4DE1-933C-38F9D4E67A05}">
      <dgm:prSet/>
      <dgm:spPr/>
      <dgm:t>
        <a:bodyPr/>
        <a:lstStyle/>
        <a:p>
          <a:endParaRPr lang="en-US" b="1">
            <a:effectLst/>
            <a:latin typeface="2005_iannnnnGMO" panose="02000000000000000000" pitchFamily="2" charset="0"/>
            <a:cs typeface="2005_iannnnnGMO" panose="02000000000000000000" pitchFamily="2" charset="0"/>
          </a:endParaRPr>
        </a:p>
      </dgm:t>
    </dgm:pt>
    <dgm:pt modelId="{5D08AF7B-35EE-4775-8FB6-FC28FE230010}" type="sibTrans" cxnId="{07BBF890-1594-4DE1-933C-38F9D4E67A05}">
      <dgm:prSet/>
      <dgm:spPr/>
      <dgm:t>
        <a:bodyPr/>
        <a:lstStyle/>
        <a:p>
          <a:endParaRPr lang="en-US" b="1">
            <a:effectLst/>
            <a:latin typeface="2005_iannnnnGMO" panose="02000000000000000000" pitchFamily="2" charset="0"/>
            <a:cs typeface="2005_iannnnnGMO" panose="02000000000000000000" pitchFamily="2" charset="0"/>
          </a:endParaRPr>
        </a:p>
      </dgm:t>
    </dgm:pt>
    <dgm:pt modelId="{291AF09E-CB2D-4490-8ABD-887C0EDD45AD}">
      <dgm:prSet phldrT="[Text]"/>
      <dgm:spPr/>
      <dgm:t>
        <a:bodyPr/>
        <a:lstStyle/>
        <a:p>
          <a:r>
            <a:rPr lang="en-US" b="0" i="0" dirty="0">
              <a:effectLst/>
              <a:latin typeface="TH SarabunPSK" pitchFamily="34" charset="-34"/>
              <a:cs typeface="TH SarabunPSK" pitchFamily="34" charset="-34"/>
            </a:rPr>
            <a:t>t test</a:t>
          </a:r>
        </a:p>
      </dgm:t>
    </dgm:pt>
    <dgm:pt modelId="{D30FEA5A-B615-4CAB-BA40-1A025D8C5D8B}" type="parTrans" cxnId="{7288198A-D7A8-4728-93D7-4F69F0871A75}">
      <dgm:prSet/>
      <dgm:spPr/>
      <dgm:t>
        <a:bodyPr/>
        <a:lstStyle/>
        <a:p>
          <a:endParaRPr lang="en-US" b="1">
            <a:effectLst/>
            <a:latin typeface="2005_iannnnnGMO" panose="02000000000000000000" pitchFamily="2" charset="0"/>
            <a:cs typeface="2005_iannnnnGMO" panose="02000000000000000000" pitchFamily="2" charset="0"/>
          </a:endParaRPr>
        </a:p>
      </dgm:t>
    </dgm:pt>
    <dgm:pt modelId="{3F10F37E-7A8F-43D9-804B-17F785672EA0}" type="sibTrans" cxnId="{7288198A-D7A8-4728-93D7-4F69F0871A75}">
      <dgm:prSet/>
      <dgm:spPr/>
      <dgm:t>
        <a:bodyPr/>
        <a:lstStyle/>
        <a:p>
          <a:endParaRPr lang="en-US" b="1">
            <a:effectLst/>
            <a:latin typeface="2005_iannnnnGMO" panose="02000000000000000000" pitchFamily="2" charset="0"/>
            <a:cs typeface="2005_iannnnnGMO" panose="02000000000000000000" pitchFamily="2" charset="0"/>
          </a:endParaRPr>
        </a:p>
      </dgm:t>
    </dgm:pt>
    <dgm:pt modelId="{310076B5-84CA-492C-B104-2AD097F2341F}">
      <dgm:prSet phldrT="[Text]"/>
      <dgm:spPr/>
      <dgm:t>
        <a:bodyPr/>
        <a:lstStyle/>
        <a:p>
          <a:r>
            <a:rPr lang="en-US" b="0" i="0" dirty="0">
              <a:effectLst/>
              <a:latin typeface="TH SarabunPSK" pitchFamily="34" charset="-34"/>
              <a:cs typeface="TH SarabunPSK" pitchFamily="34" charset="-34"/>
            </a:rPr>
            <a:t>paired t test</a:t>
          </a:r>
        </a:p>
      </dgm:t>
    </dgm:pt>
    <dgm:pt modelId="{5CEC4D75-A5D2-428B-9E92-05EAB29F4EA2}" type="parTrans" cxnId="{E34EDDFD-C3E1-4334-ABDD-CD54F7C29510}">
      <dgm:prSet/>
      <dgm:spPr/>
      <dgm:t>
        <a:bodyPr/>
        <a:lstStyle/>
        <a:p>
          <a:endParaRPr lang="en-US" b="1">
            <a:effectLst/>
            <a:latin typeface="2005_iannnnnGMO" panose="02000000000000000000" pitchFamily="2" charset="0"/>
            <a:cs typeface="2005_iannnnnGMO" panose="02000000000000000000" pitchFamily="2" charset="0"/>
          </a:endParaRPr>
        </a:p>
      </dgm:t>
    </dgm:pt>
    <dgm:pt modelId="{5FB330BF-363D-470F-8453-3A4B41B2B873}" type="sibTrans" cxnId="{E34EDDFD-C3E1-4334-ABDD-CD54F7C29510}">
      <dgm:prSet/>
      <dgm:spPr/>
      <dgm:t>
        <a:bodyPr/>
        <a:lstStyle/>
        <a:p>
          <a:endParaRPr lang="en-US" b="1">
            <a:effectLst/>
            <a:latin typeface="2005_iannnnnGMO" panose="02000000000000000000" pitchFamily="2" charset="0"/>
            <a:cs typeface="2005_iannnnnGMO" panose="02000000000000000000" pitchFamily="2" charset="0"/>
          </a:endParaRPr>
        </a:p>
      </dgm:t>
    </dgm:pt>
    <dgm:pt modelId="{9F01A09B-E78F-4931-9626-9DA9138FB658}">
      <dgm:prSet phldrT="[Text]"/>
      <dgm:spPr/>
      <dgm:t>
        <a:bodyPr/>
        <a:lstStyle/>
        <a:p>
          <a:r>
            <a:rPr lang="en-US" b="0" i="0" dirty="0">
              <a:effectLst/>
              <a:latin typeface="TH SarabunPSK" pitchFamily="34" charset="-34"/>
              <a:cs typeface="TH SarabunPSK" pitchFamily="34" charset="-34"/>
            </a:rPr>
            <a:t>Non-parametric</a:t>
          </a:r>
        </a:p>
      </dgm:t>
    </dgm:pt>
    <dgm:pt modelId="{E0E55C4D-571E-41D5-88B6-D6AE333B95BE}" type="parTrans" cxnId="{02A3C9F0-4600-4C8C-98A6-11871989A5AB}">
      <dgm:prSet/>
      <dgm:spPr/>
      <dgm:t>
        <a:bodyPr/>
        <a:lstStyle/>
        <a:p>
          <a:endParaRPr lang="en-US" b="1">
            <a:effectLst/>
            <a:latin typeface="2005_iannnnnGMO" panose="02000000000000000000" pitchFamily="2" charset="0"/>
            <a:cs typeface="2005_iannnnnGMO" panose="02000000000000000000" pitchFamily="2" charset="0"/>
          </a:endParaRPr>
        </a:p>
      </dgm:t>
    </dgm:pt>
    <dgm:pt modelId="{F2882F69-6E15-46D2-A313-EDA93F7113EE}" type="sibTrans" cxnId="{02A3C9F0-4600-4C8C-98A6-11871989A5AB}">
      <dgm:prSet/>
      <dgm:spPr/>
      <dgm:t>
        <a:bodyPr/>
        <a:lstStyle/>
        <a:p>
          <a:endParaRPr lang="en-US" b="1">
            <a:effectLst/>
            <a:latin typeface="2005_iannnnnGMO" panose="02000000000000000000" pitchFamily="2" charset="0"/>
            <a:cs typeface="2005_iannnnnGMO" panose="02000000000000000000" pitchFamily="2" charset="0"/>
          </a:endParaRPr>
        </a:p>
      </dgm:t>
    </dgm:pt>
    <dgm:pt modelId="{5418AF34-F789-44DD-85A2-47907CF336A6}">
      <dgm:prSet phldrT="[Text]"/>
      <dgm:spPr/>
      <dgm:t>
        <a:bodyPr/>
        <a:lstStyle/>
        <a:p>
          <a:r>
            <a:rPr lang="en-US" b="0" i="0" dirty="0">
              <a:effectLst/>
              <a:latin typeface="TH SarabunPSK" pitchFamily="34" charset="-34"/>
              <a:cs typeface="TH SarabunPSK" pitchFamily="34" charset="-34"/>
            </a:rPr>
            <a:t>Chi square</a:t>
          </a:r>
        </a:p>
      </dgm:t>
    </dgm:pt>
    <dgm:pt modelId="{367D2906-43F2-4C34-95CC-5EFD8A668261}" type="parTrans" cxnId="{B7F0C8E7-5140-4A8E-9C97-6B5081B143A4}">
      <dgm:prSet/>
      <dgm:spPr/>
      <dgm:t>
        <a:bodyPr/>
        <a:lstStyle/>
        <a:p>
          <a:endParaRPr lang="en-US" b="1">
            <a:effectLst/>
            <a:latin typeface="2005_iannnnnGMO" panose="02000000000000000000" pitchFamily="2" charset="0"/>
            <a:cs typeface="2005_iannnnnGMO" panose="02000000000000000000" pitchFamily="2" charset="0"/>
          </a:endParaRPr>
        </a:p>
      </dgm:t>
    </dgm:pt>
    <dgm:pt modelId="{AEBDB83E-52C9-4409-BE63-490BF50B9EE7}" type="sibTrans" cxnId="{B7F0C8E7-5140-4A8E-9C97-6B5081B143A4}">
      <dgm:prSet/>
      <dgm:spPr/>
      <dgm:t>
        <a:bodyPr/>
        <a:lstStyle/>
        <a:p>
          <a:endParaRPr lang="en-US" b="1">
            <a:effectLst/>
            <a:latin typeface="2005_iannnnnGMO" panose="02000000000000000000" pitchFamily="2" charset="0"/>
            <a:cs typeface="2005_iannnnnGMO" panose="02000000000000000000" pitchFamily="2" charset="0"/>
          </a:endParaRPr>
        </a:p>
      </dgm:t>
    </dgm:pt>
    <dgm:pt modelId="{5759B763-9A7E-464A-894A-93D89E5E06D2}">
      <dgm:prSet phldrT="[Text]"/>
      <dgm:spPr/>
      <dgm:t>
        <a:bodyPr/>
        <a:lstStyle/>
        <a:p>
          <a:r>
            <a:rPr lang="en-US" b="0" i="0" dirty="0">
              <a:effectLst/>
              <a:latin typeface="TH SarabunPSK" pitchFamily="34" charset="-34"/>
              <a:cs typeface="TH SarabunPSK" pitchFamily="34" charset="-34"/>
            </a:rPr>
            <a:t>Mann-Whitney</a:t>
          </a:r>
        </a:p>
      </dgm:t>
    </dgm:pt>
    <dgm:pt modelId="{F2B849CE-4041-44BC-9971-D3AD6E1023FE}" type="parTrans" cxnId="{A1393D3B-6716-4BE4-8912-7E76339D6655}">
      <dgm:prSet/>
      <dgm:spPr/>
      <dgm:t>
        <a:bodyPr/>
        <a:lstStyle/>
        <a:p>
          <a:endParaRPr lang="en-US" b="1">
            <a:effectLst/>
          </a:endParaRPr>
        </a:p>
      </dgm:t>
    </dgm:pt>
    <dgm:pt modelId="{53F95FDC-777C-4485-9ED6-726D7967D2F5}" type="sibTrans" cxnId="{A1393D3B-6716-4BE4-8912-7E76339D6655}">
      <dgm:prSet/>
      <dgm:spPr/>
      <dgm:t>
        <a:bodyPr/>
        <a:lstStyle/>
        <a:p>
          <a:endParaRPr lang="en-US" b="1">
            <a:effectLst/>
          </a:endParaRPr>
        </a:p>
      </dgm:t>
    </dgm:pt>
    <dgm:pt modelId="{500B595F-2BB3-4350-91C7-9E82466D9766}">
      <dgm:prSet phldrT="[Text]"/>
      <dgm:spPr/>
      <dgm:t>
        <a:bodyPr/>
        <a:lstStyle/>
        <a:p>
          <a:r>
            <a:rPr lang="en-US" b="0" i="0" dirty="0">
              <a:effectLst/>
              <a:latin typeface="TH SarabunPSK" pitchFamily="34" charset="-34"/>
              <a:cs typeface="TH SarabunPSK" pitchFamily="34" charset="-34"/>
            </a:rPr>
            <a:t>Wilcoxon’s signed-rank</a:t>
          </a:r>
        </a:p>
      </dgm:t>
    </dgm:pt>
    <dgm:pt modelId="{D66ED66A-0EA1-45ED-8E97-2556A110B5AD}" type="parTrans" cxnId="{9868912D-E75F-49F3-B16C-53FD80B740E6}">
      <dgm:prSet/>
      <dgm:spPr/>
      <dgm:t>
        <a:bodyPr/>
        <a:lstStyle/>
        <a:p>
          <a:endParaRPr lang="en-US" b="1">
            <a:effectLst/>
          </a:endParaRPr>
        </a:p>
      </dgm:t>
    </dgm:pt>
    <dgm:pt modelId="{4BCBEEA1-65C1-483D-ADCF-77AD3BFD6BFF}" type="sibTrans" cxnId="{9868912D-E75F-49F3-B16C-53FD80B740E6}">
      <dgm:prSet/>
      <dgm:spPr/>
      <dgm:t>
        <a:bodyPr/>
        <a:lstStyle/>
        <a:p>
          <a:endParaRPr lang="en-US" b="1">
            <a:effectLst/>
          </a:endParaRPr>
        </a:p>
      </dgm:t>
    </dgm:pt>
    <dgm:pt modelId="{AE9B5C9C-509D-4A2F-8AFD-352AD59826CE}" type="pres">
      <dgm:prSet presAssocID="{EDA9842E-D609-45F9-87D5-E82749EE52D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18CDAB3-FC55-422A-AF3B-0925E2607C3D}" type="pres">
      <dgm:prSet presAssocID="{702DD250-2E67-40D4-9960-AA655CCE1A90}" presName="hierRoot1" presStyleCnt="0"/>
      <dgm:spPr/>
    </dgm:pt>
    <dgm:pt modelId="{EB79F533-37E8-4988-B25F-7BF930195429}" type="pres">
      <dgm:prSet presAssocID="{702DD250-2E67-40D4-9960-AA655CCE1A90}" presName="composite" presStyleCnt="0"/>
      <dgm:spPr/>
    </dgm:pt>
    <dgm:pt modelId="{306F09B2-882B-428C-8227-F62A48FFD4D8}" type="pres">
      <dgm:prSet presAssocID="{702DD250-2E67-40D4-9960-AA655CCE1A90}" presName="background" presStyleLbl="node0" presStyleIdx="0" presStyleCnt="1"/>
      <dgm:spPr/>
    </dgm:pt>
    <dgm:pt modelId="{9846355E-3796-4356-BA03-B370BAE783B0}" type="pres">
      <dgm:prSet presAssocID="{702DD250-2E67-40D4-9960-AA655CCE1A90}" presName="text" presStyleLbl="fgAcc0" presStyleIdx="0" presStyleCnt="1" custScaleX="176994">
        <dgm:presLayoutVars>
          <dgm:chPref val="3"/>
        </dgm:presLayoutVars>
      </dgm:prSet>
      <dgm:spPr/>
    </dgm:pt>
    <dgm:pt modelId="{4857295A-6D68-42F3-A0C0-20110EC700A1}" type="pres">
      <dgm:prSet presAssocID="{702DD250-2E67-40D4-9960-AA655CCE1A90}" presName="hierChild2" presStyleCnt="0"/>
      <dgm:spPr/>
    </dgm:pt>
    <dgm:pt modelId="{7F2971DD-076B-48F0-A310-9B014D86CD25}" type="pres">
      <dgm:prSet presAssocID="{750386F5-67E9-487D-BBCF-94F2645000D2}" presName="Name10" presStyleLbl="parChTrans1D2" presStyleIdx="0" presStyleCnt="2"/>
      <dgm:spPr/>
    </dgm:pt>
    <dgm:pt modelId="{28D885E7-BB4D-4277-A5C1-B32D1B5ACE7A}" type="pres">
      <dgm:prSet presAssocID="{FDA688CD-4AC5-4AFC-9800-0B6ABD4BA697}" presName="hierRoot2" presStyleCnt="0"/>
      <dgm:spPr/>
    </dgm:pt>
    <dgm:pt modelId="{E61084ED-34CF-4840-B705-11928320AF04}" type="pres">
      <dgm:prSet presAssocID="{FDA688CD-4AC5-4AFC-9800-0B6ABD4BA697}" presName="composite2" presStyleCnt="0"/>
      <dgm:spPr/>
    </dgm:pt>
    <dgm:pt modelId="{D06B0B67-BBA9-4701-994A-5589A14BA141}" type="pres">
      <dgm:prSet presAssocID="{FDA688CD-4AC5-4AFC-9800-0B6ABD4BA697}" presName="background2" presStyleLbl="node2" presStyleIdx="0" presStyleCnt="2"/>
      <dgm:spPr/>
    </dgm:pt>
    <dgm:pt modelId="{51284DF5-4FA7-4F23-ACFF-67574B563E89}" type="pres">
      <dgm:prSet presAssocID="{FDA688CD-4AC5-4AFC-9800-0B6ABD4BA697}" presName="text2" presStyleLbl="fgAcc2" presStyleIdx="0" presStyleCnt="2">
        <dgm:presLayoutVars>
          <dgm:chPref val="3"/>
        </dgm:presLayoutVars>
      </dgm:prSet>
      <dgm:spPr/>
    </dgm:pt>
    <dgm:pt modelId="{F9B3B082-86B8-4794-8330-86C14CFC1FAB}" type="pres">
      <dgm:prSet presAssocID="{FDA688CD-4AC5-4AFC-9800-0B6ABD4BA697}" presName="hierChild3" presStyleCnt="0"/>
      <dgm:spPr/>
    </dgm:pt>
    <dgm:pt modelId="{F4DD6C23-96C7-451C-B170-4EC0A1FEEE8E}" type="pres">
      <dgm:prSet presAssocID="{D30FEA5A-B615-4CAB-BA40-1A025D8C5D8B}" presName="Name17" presStyleLbl="parChTrans1D3" presStyleIdx="0" presStyleCnt="5"/>
      <dgm:spPr/>
    </dgm:pt>
    <dgm:pt modelId="{03DDCE3D-3DB0-415A-921D-914FD8E24DB2}" type="pres">
      <dgm:prSet presAssocID="{291AF09E-CB2D-4490-8ABD-887C0EDD45AD}" presName="hierRoot3" presStyleCnt="0"/>
      <dgm:spPr/>
    </dgm:pt>
    <dgm:pt modelId="{60C7BBCE-0873-4284-B407-66A13D8AEDB4}" type="pres">
      <dgm:prSet presAssocID="{291AF09E-CB2D-4490-8ABD-887C0EDD45AD}" presName="composite3" presStyleCnt="0"/>
      <dgm:spPr/>
    </dgm:pt>
    <dgm:pt modelId="{21335CA0-7A18-4A9D-9B82-C9B5D0FE92E1}" type="pres">
      <dgm:prSet presAssocID="{291AF09E-CB2D-4490-8ABD-887C0EDD45AD}" presName="background3" presStyleLbl="node3" presStyleIdx="0" presStyleCnt="5"/>
      <dgm:spPr/>
    </dgm:pt>
    <dgm:pt modelId="{1F6BE4E7-5C4B-41E6-8063-D9CBF31C16BB}" type="pres">
      <dgm:prSet presAssocID="{291AF09E-CB2D-4490-8ABD-887C0EDD45AD}" presName="text3" presStyleLbl="fgAcc3" presStyleIdx="0" presStyleCnt="5">
        <dgm:presLayoutVars>
          <dgm:chPref val="3"/>
        </dgm:presLayoutVars>
      </dgm:prSet>
      <dgm:spPr/>
    </dgm:pt>
    <dgm:pt modelId="{4305918D-AC35-413D-887D-811851105438}" type="pres">
      <dgm:prSet presAssocID="{291AF09E-CB2D-4490-8ABD-887C0EDD45AD}" presName="hierChild4" presStyleCnt="0"/>
      <dgm:spPr/>
    </dgm:pt>
    <dgm:pt modelId="{47E9724C-337B-4288-BF13-90D926D5B8C9}" type="pres">
      <dgm:prSet presAssocID="{5CEC4D75-A5D2-428B-9E92-05EAB29F4EA2}" presName="Name17" presStyleLbl="parChTrans1D3" presStyleIdx="1" presStyleCnt="5"/>
      <dgm:spPr/>
    </dgm:pt>
    <dgm:pt modelId="{67BBF59E-D013-4484-BD72-C79397BDD676}" type="pres">
      <dgm:prSet presAssocID="{310076B5-84CA-492C-B104-2AD097F2341F}" presName="hierRoot3" presStyleCnt="0"/>
      <dgm:spPr/>
    </dgm:pt>
    <dgm:pt modelId="{D3280868-A6EA-4126-AAED-6C5F82CF9A33}" type="pres">
      <dgm:prSet presAssocID="{310076B5-84CA-492C-B104-2AD097F2341F}" presName="composite3" presStyleCnt="0"/>
      <dgm:spPr/>
    </dgm:pt>
    <dgm:pt modelId="{4357866A-6FFC-43EE-ABAA-957EC027EE75}" type="pres">
      <dgm:prSet presAssocID="{310076B5-84CA-492C-B104-2AD097F2341F}" presName="background3" presStyleLbl="node3" presStyleIdx="1" presStyleCnt="5"/>
      <dgm:spPr/>
    </dgm:pt>
    <dgm:pt modelId="{68BB4606-132E-4A26-BBDD-8BE051ECFBC2}" type="pres">
      <dgm:prSet presAssocID="{310076B5-84CA-492C-B104-2AD097F2341F}" presName="text3" presStyleLbl="fgAcc3" presStyleIdx="1" presStyleCnt="5">
        <dgm:presLayoutVars>
          <dgm:chPref val="3"/>
        </dgm:presLayoutVars>
      </dgm:prSet>
      <dgm:spPr/>
    </dgm:pt>
    <dgm:pt modelId="{05B46814-9A23-4C21-A5FE-B9FF75134C45}" type="pres">
      <dgm:prSet presAssocID="{310076B5-84CA-492C-B104-2AD097F2341F}" presName="hierChild4" presStyleCnt="0"/>
      <dgm:spPr/>
    </dgm:pt>
    <dgm:pt modelId="{E72F3D04-0FBA-4CA0-B446-CEF0D45DBB18}" type="pres">
      <dgm:prSet presAssocID="{E0E55C4D-571E-41D5-88B6-D6AE333B95BE}" presName="Name10" presStyleLbl="parChTrans1D2" presStyleIdx="1" presStyleCnt="2"/>
      <dgm:spPr/>
    </dgm:pt>
    <dgm:pt modelId="{68AF9FFE-5394-440E-9387-858D7AB5CFE6}" type="pres">
      <dgm:prSet presAssocID="{9F01A09B-E78F-4931-9626-9DA9138FB658}" presName="hierRoot2" presStyleCnt="0"/>
      <dgm:spPr/>
    </dgm:pt>
    <dgm:pt modelId="{4BA6B2B8-7C33-4246-B9EF-F946E201D97F}" type="pres">
      <dgm:prSet presAssocID="{9F01A09B-E78F-4931-9626-9DA9138FB658}" presName="composite2" presStyleCnt="0"/>
      <dgm:spPr/>
    </dgm:pt>
    <dgm:pt modelId="{6246F580-3B55-4846-B524-7D4DAAB2AAFA}" type="pres">
      <dgm:prSet presAssocID="{9F01A09B-E78F-4931-9626-9DA9138FB658}" presName="background2" presStyleLbl="node2" presStyleIdx="1" presStyleCnt="2"/>
      <dgm:spPr/>
    </dgm:pt>
    <dgm:pt modelId="{0DD49143-1FAD-4E73-A33E-3F24E5684B39}" type="pres">
      <dgm:prSet presAssocID="{9F01A09B-E78F-4931-9626-9DA9138FB658}" presName="text2" presStyleLbl="fgAcc2" presStyleIdx="1" presStyleCnt="2">
        <dgm:presLayoutVars>
          <dgm:chPref val="3"/>
        </dgm:presLayoutVars>
      </dgm:prSet>
      <dgm:spPr/>
    </dgm:pt>
    <dgm:pt modelId="{3226EDCC-591A-4A88-9FDD-B055304CB997}" type="pres">
      <dgm:prSet presAssocID="{9F01A09B-E78F-4931-9626-9DA9138FB658}" presName="hierChild3" presStyleCnt="0"/>
      <dgm:spPr/>
    </dgm:pt>
    <dgm:pt modelId="{AAC01CE2-C4DA-44EC-92CF-006128876A68}" type="pres">
      <dgm:prSet presAssocID="{367D2906-43F2-4C34-95CC-5EFD8A668261}" presName="Name17" presStyleLbl="parChTrans1D3" presStyleIdx="2" presStyleCnt="5"/>
      <dgm:spPr/>
    </dgm:pt>
    <dgm:pt modelId="{61AB74C4-5B47-4D2C-9E83-D84CDED56056}" type="pres">
      <dgm:prSet presAssocID="{5418AF34-F789-44DD-85A2-47907CF336A6}" presName="hierRoot3" presStyleCnt="0"/>
      <dgm:spPr/>
    </dgm:pt>
    <dgm:pt modelId="{B59E0EA6-CDEB-44E5-8F4A-E9F9C08CDB4E}" type="pres">
      <dgm:prSet presAssocID="{5418AF34-F789-44DD-85A2-47907CF336A6}" presName="composite3" presStyleCnt="0"/>
      <dgm:spPr/>
    </dgm:pt>
    <dgm:pt modelId="{7315253F-DF97-4BD2-B8F3-8BDC956191FB}" type="pres">
      <dgm:prSet presAssocID="{5418AF34-F789-44DD-85A2-47907CF336A6}" presName="background3" presStyleLbl="node3" presStyleIdx="2" presStyleCnt="5"/>
      <dgm:spPr/>
    </dgm:pt>
    <dgm:pt modelId="{0E8541C4-041D-447F-8421-6AD6E1CBD794}" type="pres">
      <dgm:prSet presAssocID="{5418AF34-F789-44DD-85A2-47907CF336A6}" presName="text3" presStyleLbl="fgAcc3" presStyleIdx="2" presStyleCnt="5">
        <dgm:presLayoutVars>
          <dgm:chPref val="3"/>
        </dgm:presLayoutVars>
      </dgm:prSet>
      <dgm:spPr/>
    </dgm:pt>
    <dgm:pt modelId="{FC99E810-379B-4330-B848-AC87324F554E}" type="pres">
      <dgm:prSet presAssocID="{5418AF34-F789-44DD-85A2-47907CF336A6}" presName="hierChild4" presStyleCnt="0"/>
      <dgm:spPr/>
    </dgm:pt>
    <dgm:pt modelId="{0158A0D1-750E-4DE6-AB30-F5377A930015}" type="pres">
      <dgm:prSet presAssocID="{F2B849CE-4041-44BC-9971-D3AD6E1023FE}" presName="Name17" presStyleLbl="parChTrans1D3" presStyleIdx="3" presStyleCnt="5"/>
      <dgm:spPr/>
    </dgm:pt>
    <dgm:pt modelId="{CEEF1FFF-11F3-4F68-9F4E-21FA61AA3BCA}" type="pres">
      <dgm:prSet presAssocID="{5759B763-9A7E-464A-894A-93D89E5E06D2}" presName="hierRoot3" presStyleCnt="0"/>
      <dgm:spPr/>
    </dgm:pt>
    <dgm:pt modelId="{56F6F541-372B-4BEF-B53D-153E643A142F}" type="pres">
      <dgm:prSet presAssocID="{5759B763-9A7E-464A-894A-93D89E5E06D2}" presName="composite3" presStyleCnt="0"/>
      <dgm:spPr/>
    </dgm:pt>
    <dgm:pt modelId="{AE5A4D9C-00D9-4658-9509-87ABF676CFA4}" type="pres">
      <dgm:prSet presAssocID="{5759B763-9A7E-464A-894A-93D89E5E06D2}" presName="background3" presStyleLbl="node3" presStyleIdx="3" presStyleCnt="5"/>
      <dgm:spPr/>
    </dgm:pt>
    <dgm:pt modelId="{1D8A85A8-EAC3-471F-86A0-AA1B475224C8}" type="pres">
      <dgm:prSet presAssocID="{5759B763-9A7E-464A-894A-93D89E5E06D2}" presName="text3" presStyleLbl="fgAcc3" presStyleIdx="3" presStyleCnt="5">
        <dgm:presLayoutVars>
          <dgm:chPref val="3"/>
        </dgm:presLayoutVars>
      </dgm:prSet>
      <dgm:spPr/>
    </dgm:pt>
    <dgm:pt modelId="{EB189C4F-D4AF-4BC5-B705-6D5443CBDA17}" type="pres">
      <dgm:prSet presAssocID="{5759B763-9A7E-464A-894A-93D89E5E06D2}" presName="hierChild4" presStyleCnt="0"/>
      <dgm:spPr/>
    </dgm:pt>
    <dgm:pt modelId="{7F84875C-686C-469B-ACD3-F10976842624}" type="pres">
      <dgm:prSet presAssocID="{D66ED66A-0EA1-45ED-8E97-2556A110B5AD}" presName="Name17" presStyleLbl="parChTrans1D3" presStyleIdx="4" presStyleCnt="5"/>
      <dgm:spPr/>
    </dgm:pt>
    <dgm:pt modelId="{17C387E2-AF9D-48BA-82B9-F65C27027726}" type="pres">
      <dgm:prSet presAssocID="{500B595F-2BB3-4350-91C7-9E82466D9766}" presName="hierRoot3" presStyleCnt="0"/>
      <dgm:spPr/>
    </dgm:pt>
    <dgm:pt modelId="{FC9E4A7B-EACC-4A39-A43F-25E5D9FD70DB}" type="pres">
      <dgm:prSet presAssocID="{500B595F-2BB3-4350-91C7-9E82466D9766}" presName="composite3" presStyleCnt="0"/>
      <dgm:spPr/>
    </dgm:pt>
    <dgm:pt modelId="{D5E63D19-98C4-46DA-BCFC-796D77AC898D}" type="pres">
      <dgm:prSet presAssocID="{500B595F-2BB3-4350-91C7-9E82466D9766}" presName="background3" presStyleLbl="node3" presStyleIdx="4" presStyleCnt="5"/>
      <dgm:spPr/>
    </dgm:pt>
    <dgm:pt modelId="{0E3766F4-8660-48D7-B60B-47874D1EA559}" type="pres">
      <dgm:prSet presAssocID="{500B595F-2BB3-4350-91C7-9E82466D9766}" presName="text3" presStyleLbl="fgAcc3" presStyleIdx="4" presStyleCnt="5">
        <dgm:presLayoutVars>
          <dgm:chPref val="3"/>
        </dgm:presLayoutVars>
      </dgm:prSet>
      <dgm:spPr/>
    </dgm:pt>
    <dgm:pt modelId="{4A5CC9AB-747E-4CDA-9F8B-736BDC88C9C3}" type="pres">
      <dgm:prSet presAssocID="{500B595F-2BB3-4350-91C7-9E82466D9766}" presName="hierChild4" presStyleCnt="0"/>
      <dgm:spPr/>
    </dgm:pt>
  </dgm:ptLst>
  <dgm:cxnLst>
    <dgm:cxn modelId="{B240EC02-6540-4076-B74C-A832E5687CFF}" type="presOf" srcId="{9F01A09B-E78F-4931-9626-9DA9138FB658}" destId="{0DD49143-1FAD-4E73-A33E-3F24E5684B39}" srcOrd="0" destOrd="0" presId="urn:microsoft.com/office/officeart/2005/8/layout/hierarchy1"/>
    <dgm:cxn modelId="{58ECCE05-FA98-4865-A0E7-A102AA4847C5}" srcId="{EDA9842E-D609-45F9-87D5-E82749EE52D9}" destId="{702DD250-2E67-40D4-9960-AA655CCE1A90}" srcOrd="0" destOrd="0" parTransId="{0E7272AF-D2FE-4F43-919F-AB4BC590F68E}" sibTransId="{9324481C-5669-48B9-9656-CB28F7768FBC}"/>
    <dgm:cxn modelId="{FE4C171A-3006-4B49-88A5-6102C59658F7}" type="presOf" srcId="{310076B5-84CA-492C-B104-2AD097F2341F}" destId="{68BB4606-132E-4A26-BBDD-8BE051ECFBC2}" srcOrd="0" destOrd="0" presId="urn:microsoft.com/office/officeart/2005/8/layout/hierarchy1"/>
    <dgm:cxn modelId="{7DE74F2A-B7DA-47BF-BFC4-0C5C720A511E}" type="presOf" srcId="{D66ED66A-0EA1-45ED-8E97-2556A110B5AD}" destId="{7F84875C-686C-469B-ACD3-F10976842624}" srcOrd="0" destOrd="0" presId="urn:microsoft.com/office/officeart/2005/8/layout/hierarchy1"/>
    <dgm:cxn modelId="{87209D2B-8A9B-4B57-9AF1-34DEF5E38637}" type="presOf" srcId="{E0E55C4D-571E-41D5-88B6-D6AE333B95BE}" destId="{E72F3D04-0FBA-4CA0-B446-CEF0D45DBB18}" srcOrd="0" destOrd="0" presId="urn:microsoft.com/office/officeart/2005/8/layout/hierarchy1"/>
    <dgm:cxn modelId="{9868912D-E75F-49F3-B16C-53FD80B740E6}" srcId="{9F01A09B-E78F-4931-9626-9DA9138FB658}" destId="{500B595F-2BB3-4350-91C7-9E82466D9766}" srcOrd="2" destOrd="0" parTransId="{D66ED66A-0EA1-45ED-8E97-2556A110B5AD}" sibTransId="{4BCBEEA1-65C1-483D-ADCF-77AD3BFD6BFF}"/>
    <dgm:cxn modelId="{A1393D3B-6716-4BE4-8912-7E76339D6655}" srcId="{9F01A09B-E78F-4931-9626-9DA9138FB658}" destId="{5759B763-9A7E-464A-894A-93D89E5E06D2}" srcOrd="1" destOrd="0" parTransId="{F2B849CE-4041-44BC-9971-D3AD6E1023FE}" sibTransId="{53F95FDC-777C-4485-9ED6-726D7967D2F5}"/>
    <dgm:cxn modelId="{B561B040-E360-49E3-B9E1-C57CC0F90EF7}" type="presOf" srcId="{5759B763-9A7E-464A-894A-93D89E5E06D2}" destId="{1D8A85A8-EAC3-471F-86A0-AA1B475224C8}" srcOrd="0" destOrd="0" presId="urn:microsoft.com/office/officeart/2005/8/layout/hierarchy1"/>
    <dgm:cxn modelId="{3059996D-1B1A-4951-9D48-F274B6AAE694}" type="presOf" srcId="{D30FEA5A-B615-4CAB-BA40-1A025D8C5D8B}" destId="{F4DD6C23-96C7-451C-B170-4EC0A1FEEE8E}" srcOrd="0" destOrd="0" presId="urn:microsoft.com/office/officeart/2005/8/layout/hierarchy1"/>
    <dgm:cxn modelId="{1E9EBC80-ED40-4090-B664-B7DB03B49FAA}" type="presOf" srcId="{500B595F-2BB3-4350-91C7-9E82466D9766}" destId="{0E3766F4-8660-48D7-B60B-47874D1EA559}" srcOrd="0" destOrd="0" presId="urn:microsoft.com/office/officeart/2005/8/layout/hierarchy1"/>
    <dgm:cxn modelId="{761B7089-5019-43CE-90EA-D5B22C4A9A2B}" type="presOf" srcId="{5CEC4D75-A5D2-428B-9E92-05EAB29F4EA2}" destId="{47E9724C-337B-4288-BF13-90D926D5B8C9}" srcOrd="0" destOrd="0" presId="urn:microsoft.com/office/officeart/2005/8/layout/hierarchy1"/>
    <dgm:cxn modelId="{7288198A-D7A8-4728-93D7-4F69F0871A75}" srcId="{FDA688CD-4AC5-4AFC-9800-0B6ABD4BA697}" destId="{291AF09E-CB2D-4490-8ABD-887C0EDD45AD}" srcOrd="0" destOrd="0" parTransId="{D30FEA5A-B615-4CAB-BA40-1A025D8C5D8B}" sibTransId="{3F10F37E-7A8F-43D9-804B-17F785672EA0}"/>
    <dgm:cxn modelId="{07BBF890-1594-4DE1-933C-38F9D4E67A05}" srcId="{702DD250-2E67-40D4-9960-AA655CCE1A90}" destId="{FDA688CD-4AC5-4AFC-9800-0B6ABD4BA697}" srcOrd="0" destOrd="0" parTransId="{750386F5-67E9-487D-BBCF-94F2645000D2}" sibTransId="{5D08AF7B-35EE-4775-8FB6-FC28FE230010}"/>
    <dgm:cxn modelId="{4FBFFBA0-2DDB-49FB-AF44-E5FD836EEC4C}" type="presOf" srcId="{291AF09E-CB2D-4490-8ABD-887C0EDD45AD}" destId="{1F6BE4E7-5C4B-41E6-8063-D9CBF31C16BB}" srcOrd="0" destOrd="0" presId="urn:microsoft.com/office/officeart/2005/8/layout/hierarchy1"/>
    <dgm:cxn modelId="{3E3204A7-B2C2-4D0D-BC6A-E1D91396C7C0}" type="presOf" srcId="{367D2906-43F2-4C34-95CC-5EFD8A668261}" destId="{AAC01CE2-C4DA-44EC-92CF-006128876A68}" srcOrd="0" destOrd="0" presId="urn:microsoft.com/office/officeart/2005/8/layout/hierarchy1"/>
    <dgm:cxn modelId="{6CA3BAB0-3F86-40FC-9DAE-5E8EC6828C49}" type="presOf" srcId="{EDA9842E-D609-45F9-87D5-E82749EE52D9}" destId="{AE9B5C9C-509D-4A2F-8AFD-352AD59826CE}" srcOrd="0" destOrd="0" presId="urn:microsoft.com/office/officeart/2005/8/layout/hierarchy1"/>
    <dgm:cxn modelId="{E8D8EDB1-7DDB-4902-9A15-8C1C99456AD5}" type="presOf" srcId="{5418AF34-F789-44DD-85A2-47907CF336A6}" destId="{0E8541C4-041D-447F-8421-6AD6E1CBD794}" srcOrd="0" destOrd="0" presId="urn:microsoft.com/office/officeart/2005/8/layout/hierarchy1"/>
    <dgm:cxn modelId="{1DBB17C6-E5D4-4051-9CCA-34011EE9D793}" type="presOf" srcId="{750386F5-67E9-487D-BBCF-94F2645000D2}" destId="{7F2971DD-076B-48F0-A310-9B014D86CD25}" srcOrd="0" destOrd="0" presId="urn:microsoft.com/office/officeart/2005/8/layout/hierarchy1"/>
    <dgm:cxn modelId="{5EAD25D0-6A76-4ADC-9C1F-1D81070C7E37}" type="presOf" srcId="{702DD250-2E67-40D4-9960-AA655CCE1A90}" destId="{9846355E-3796-4356-BA03-B370BAE783B0}" srcOrd="0" destOrd="0" presId="urn:microsoft.com/office/officeart/2005/8/layout/hierarchy1"/>
    <dgm:cxn modelId="{DEA370D6-853B-4851-A569-82090942DAAB}" type="presOf" srcId="{FDA688CD-4AC5-4AFC-9800-0B6ABD4BA697}" destId="{51284DF5-4FA7-4F23-ACFF-67574B563E89}" srcOrd="0" destOrd="0" presId="urn:microsoft.com/office/officeart/2005/8/layout/hierarchy1"/>
    <dgm:cxn modelId="{B7F0C8E7-5140-4A8E-9C97-6B5081B143A4}" srcId="{9F01A09B-E78F-4931-9626-9DA9138FB658}" destId="{5418AF34-F789-44DD-85A2-47907CF336A6}" srcOrd="0" destOrd="0" parTransId="{367D2906-43F2-4C34-95CC-5EFD8A668261}" sibTransId="{AEBDB83E-52C9-4409-BE63-490BF50B9EE7}"/>
    <dgm:cxn modelId="{EF20CFED-465A-4634-BE11-0FB261B2347D}" type="presOf" srcId="{F2B849CE-4041-44BC-9971-D3AD6E1023FE}" destId="{0158A0D1-750E-4DE6-AB30-F5377A930015}" srcOrd="0" destOrd="0" presId="urn:microsoft.com/office/officeart/2005/8/layout/hierarchy1"/>
    <dgm:cxn modelId="{02A3C9F0-4600-4C8C-98A6-11871989A5AB}" srcId="{702DD250-2E67-40D4-9960-AA655CCE1A90}" destId="{9F01A09B-E78F-4931-9626-9DA9138FB658}" srcOrd="1" destOrd="0" parTransId="{E0E55C4D-571E-41D5-88B6-D6AE333B95BE}" sibTransId="{F2882F69-6E15-46D2-A313-EDA93F7113EE}"/>
    <dgm:cxn modelId="{E34EDDFD-C3E1-4334-ABDD-CD54F7C29510}" srcId="{FDA688CD-4AC5-4AFC-9800-0B6ABD4BA697}" destId="{310076B5-84CA-492C-B104-2AD097F2341F}" srcOrd="1" destOrd="0" parTransId="{5CEC4D75-A5D2-428B-9E92-05EAB29F4EA2}" sibTransId="{5FB330BF-363D-470F-8453-3A4B41B2B873}"/>
    <dgm:cxn modelId="{F757A487-AAEA-47B1-A178-F19CA6CF70E7}" type="presParOf" srcId="{AE9B5C9C-509D-4A2F-8AFD-352AD59826CE}" destId="{218CDAB3-FC55-422A-AF3B-0925E2607C3D}" srcOrd="0" destOrd="0" presId="urn:microsoft.com/office/officeart/2005/8/layout/hierarchy1"/>
    <dgm:cxn modelId="{F1DE0606-2557-46B0-BF5E-34148BA59FEF}" type="presParOf" srcId="{218CDAB3-FC55-422A-AF3B-0925E2607C3D}" destId="{EB79F533-37E8-4988-B25F-7BF930195429}" srcOrd="0" destOrd="0" presId="urn:microsoft.com/office/officeart/2005/8/layout/hierarchy1"/>
    <dgm:cxn modelId="{4B6301E3-A166-4C19-9841-7381EB157A58}" type="presParOf" srcId="{EB79F533-37E8-4988-B25F-7BF930195429}" destId="{306F09B2-882B-428C-8227-F62A48FFD4D8}" srcOrd="0" destOrd="0" presId="urn:microsoft.com/office/officeart/2005/8/layout/hierarchy1"/>
    <dgm:cxn modelId="{D3796331-5587-4334-972D-D9DFAFD2B110}" type="presParOf" srcId="{EB79F533-37E8-4988-B25F-7BF930195429}" destId="{9846355E-3796-4356-BA03-B370BAE783B0}" srcOrd="1" destOrd="0" presId="urn:microsoft.com/office/officeart/2005/8/layout/hierarchy1"/>
    <dgm:cxn modelId="{4191666D-B8B8-48BB-BCFC-9596B4B13A1D}" type="presParOf" srcId="{218CDAB3-FC55-422A-AF3B-0925E2607C3D}" destId="{4857295A-6D68-42F3-A0C0-20110EC700A1}" srcOrd="1" destOrd="0" presId="urn:microsoft.com/office/officeart/2005/8/layout/hierarchy1"/>
    <dgm:cxn modelId="{7D779C77-ED8F-4EA4-811D-F27D7D8E93CD}" type="presParOf" srcId="{4857295A-6D68-42F3-A0C0-20110EC700A1}" destId="{7F2971DD-076B-48F0-A310-9B014D86CD25}" srcOrd="0" destOrd="0" presId="urn:microsoft.com/office/officeart/2005/8/layout/hierarchy1"/>
    <dgm:cxn modelId="{7ED4D167-F56A-427C-AD37-D88A3D9ADC78}" type="presParOf" srcId="{4857295A-6D68-42F3-A0C0-20110EC700A1}" destId="{28D885E7-BB4D-4277-A5C1-B32D1B5ACE7A}" srcOrd="1" destOrd="0" presId="urn:microsoft.com/office/officeart/2005/8/layout/hierarchy1"/>
    <dgm:cxn modelId="{295DD6EE-507A-4831-B142-75D67ED6675E}" type="presParOf" srcId="{28D885E7-BB4D-4277-A5C1-B32D1B5ACE7A}" destId="{E61084ED-34CF-4840-B705-11928320AF04}" srcOrd="0" destOrd="0" presId="urn:microsoft.com/office/officeart/2005/8/layout/hierarchy1"/>
    <dgm:cxn modelId="{8D79F4A3-0FAB-4563-8A47-5B83C33AE203}" type="presParOf" srcId="{E61084ED-34CF-4840-B705-11928320AF04}" destId="{D06B0B67-BBA9-4701-994A-5589A14BA141}" srcOrd="0" destOrd="0" presId="urn:microsoft.com/office/officeart/2005/8/layout/hierarchy1"/>
    <dgm:cxn modelId="{847487AC-4B86-475C-B179-1F461BBB0E82}" type="presParOf" srcId="{E61084ED-34CF-4840-B705-11928320AF04}" destId="{51284DF5-4FA7-4F23-ACFF-67574B563E89}" srcOrd="1" destOrd="0" presId="urn:microsoft.com/office/officeart/2005/8/layout/hierarchy1"/>
    <dgm:cxn modelId="{8C5E951A-F0F3-4C93-AC32-F012C21C0BDA}" type="presParOf" srcId="{28D885E7-BB4D-4277-A5C1-B32D1B5ACE7A}" destId="{F9B3B082-86B8-4794-8330-86C14CFC1FAB}" srcOrd="1" destOrd="0" presId="urn:microsoft.com/office/officeart/2005/8/layout/hierarchy1"/>
    <dgm:cxn modelId="{979A2404-44B6-4606-AABE-969047D6E4D7}" type="presParOf" srcId="{F9B3B082-86B8-4794-8330-86C14CFC1FAB}" destId="{F4DD6C23-96C7-451C-B170-4EC0A1FEEE8E}" srcOrd="0" destOrd="0" presId="urn:microsoft.com/office/officeart/2005/8/layout/hierarchy1"/>
    <dgm:cxn modelId="{1263920C-5ECA-4441-B20E-8E7F3B386C84}" type="presParOf" srcId="{F9B3B082-86B8-4794-8330-86C14CFC1FAB}" destId="{03DDCE3D-3DB0-415A-921D-914FD8E24DB2}" srcOrd="1" destOrd="0" presId="urn:microsoft.com/office/officeart/2005/8/layout/hierarchy1"/>
    <dgm:cxn modelId="{CC4CEFEC-8C08-4EC4-AB2D-9DDA6B94C042}" type="presParOf" srcId="{03DDCE3D-3DB0-415A-921D-914FD8E24DB2}" destId="{60C7BBCE-0873-4284-B407-66A13D8AEDB4}" srcOrd="0" destOrd="0" presId="urn:microsoft.com/office/officeart/2005/8/layout/hierarchy1"/>
    <dgm:cxn modelId="{C1DB88FA-956C-40F6-BB1E-1A9114258E62}" type="presParOf" srcId="{60C7BBCE-0873-4284-B407-66A13D8AEDB4}" destId="{21335CA0-7A18-4A9D-9B82-C9B5D0FE92E1}" srcOrd="0" destOrd="0" presId="urn:microsoft.com/office/officeart/2005/8/layout/hierarchy1"/>
    <dgm:cxn modelId="{AD012AAC-981E-4E5A-877F-5BA6301EAA76}" type="presParOf" srcId="{60C7BBCE-0873-4284-B407-66A13D8AEDB4}" destId="{1F6BE4E7-5C4B-41E6-8063-D9CBF31C16BB}" srcOrd="1" destOrd="0" presId="urn:microsoft.com/office/officeart/2005/8/layout/hierarchy1"/>
    <dgm:cxn modelId="{C96A53B2-BA6A-47AC-9F63-5BE49C977D8C}" type="presParOf" srcId="{03DDCE3D-3DB0-415A-921D-914FD8E24DB2}" destId="{4305918D-AC35-413D-887D-811851105438}" srcOrd="1" destOrd="0" presId="urn:microsoft.com/office/officeart/2005/8/layout/hierarchy1"/>
    <dgm:cxn modelId="{4E7174E0-6D1C-4A13-8673-FF2D6F4A18D9}" type="presParOf" srcId="{F9B3B082-86B8-4794-8330-86C14CFC1FAB}" destId="{47E9724C-337B-4288-BF13-90D926D5B8C9}" srcOrd="2" destOrd="0" presId="urn:microsoft.com/office/officeart/2005/8/layout/hierarchy1"/>
    <dgm:cxn modelId="{E21B7AB6-CA2A-4598-AA34-DC667029473A}" type="presParOf" srcId="{F9B3B082-86B8-4794-8330-86C14CFC1FAB}" destId="{67BBF59E-D013-4484-BD72-C79397BDD676}" srcOrd="3" destOrd="0" presId="urn:microsoft.com/office/officeart/2005/8/layout/hierarchy1"/>
    <dgm:cxn modelId="{E0E72DF3-E599-4DC3-8E6B-A6702260FC71}" type="presParOf" srcId="{67BBF59E-D013-4484-BD72-C79397BDD676}" destId="{D3280868-A6EA-4126-AAED-6C5F82CF9A33}" srcOrd="0" destOrd="0" presId="urn:microsoft.com/office/officeart/2005/8/layout/hierarchy1"/>
    <dgm:cxn modelId="{2C8DA42E-D040-4350-AD88-4908AAB979F3}" type="presParOf" srcId="{D3280868-A6EA-4126-AAED-6C5F82CF9A33}" destId="{4357866A-6FFC-43EE-ABAA-957EC027EE75}" srcOrd="0" destOrd="0" presId="urn:microsoft.com/office/officeart/2005/8/layout/hierarchy1"/>
    <dgm:cxn modelId="{81422227-0575-43AB-A3AB-58BBE2A26057}" type="presParOf" srcId="{D3280868-A6EA-4126-AAED-6C5F82CF9A33}" destId="{68BB4606-132E-4A26-BBDD-8BE051ECFBC2}" srcOrd="1" destOrd="0" presId="urn:microsoft.com/office/officeart/2005/8/layout/hierarchy1"/>
    <dgm:cxn modelId="{3DB34905-C378-457E-8811-968D2ED02B3F}" type="presParOf" srcId="{67BBF59E-D013-4484-BD72-C79397BDD676}" destId="{05B46814-9A23-4C21-A5FE-B9FF75134C45}" srcOrd="1" destOrd="0" presId="urn:microsoft.com/office/officeart/2005/8/layout/hierarchy1"/>
    <dgm:cxn modelId="{AFD0C2A7-429C-4B38-82F3-3DCA1DFE8AE3}" type="presParOf" srcId="{4857295A-6D68-42F3-A0C0-20110EC700A1}" destId="{E72F3D04-0FBA-4CA0-B446-CEF0D45DBB18}" srcOrd="2" destOrd="0" presId="urn:microsoft.com/office/officeart/2005/8/layout/hierarchy1"/>
    <dgm:cxn modelId="{0B5FEC9F-0D8C-41A7-B570-F81F808CC8E8}" type="presParOf" srcId="{4857295A-6D68-42F3-A0C0-20110EC700A1}" destId="{68AF9FFE-5394-440E-9387-858D7AB5CFE6}" srcOrd="3" destOrd="0" presId="urn:microsoft.com/office/officeart/2005/8/layout/hierarchy1"/>
    <dgm:cxn modelId="{D17F8026-CDCC-49F4-A453-FE2538EE857C}" type="presParOf" srcId="{68AF9FFE-5394-440E-9387-858D7AB5CFE6}" destId="{4BA6B2B8-7C33-4246-B9EF-F946E201D97F}" srcOrd="0" destOrd="0" presId="urn:microsoft.com/office/officeart/2005/8/layout/hierarchy1"/>
    <dgm:cxn modelId="{686CD65D-ECE8-4005-A1FA-2E21718EEAC3}" type="presParOf" srcId="{4BA6B2B8-7C33-4246-B9EF-F946E201D97F}" destId="{6246F580-3B55-4846-B524-7D4DAAB2AAFA}" srcOrd="0" destOrd="0" presId="urn:microsoft.com/office/officeart/2005/8/layout/hierarchy1"/>
    <dgm:cxn modelId="{556F3010-9745-4906-B324-0C857E229F27}" type="presParOf" srcId="{4BA6B2B8-7C33-4246-B9EF-F946E201D97F}" destId="{0DD49143-1FAD-4E73-A33E-3F24E5684B39}" srcOrd="1" destOrd="0" presId="urn:microsoft.com/office/officeart/2005/8/layout/hierarchy1"/>
    <dgm:cxn modelId="{112040BD-76E1-49CE-9E1E-3BA29A832201}" type="presParOf" srcId="{68AF9FFE-5394-440E-9387-858D7AB5CFE6}" destId="{3226EDCC-591A-4A88-9FDD-B055304CB997}" srcOrd="1" destOrd="0" presId="urn:microsoft.com/office/officeart/2005/8/layout/hierarchy1"/>
    <dgm:cxn modelId="{A9E47C9F-004A-4F52-8A5A-59CAC1BF7689}" type="presParOf" srcId="{3226EDCC-591A-4A88-9FDD-B055304CB997}" destId="{AAC01CE2-C4DA-44EC-92CF-006128876A68}" srcOrd="0" destOrd="0" presId="urn:microsoft.com/office/officeart/2005/8/layout/hierarchy1"/>
    <dgm:cxn modelId="{F3C75B05-51D2-4409-80FD-BA70EAC21FF9}" type="presParOf" srcId="{3226EDCC-591A-4A88-9FDD-B055304CB997}" destId="{61AB74C4-5B47-4D2C-9E83-D84CDED56056}" srcOrd="1" destOrd="0" presId="urn:microsoft.com/office/officeart/2005/8/layout/hierarchy1"/>
    <dgm:cxn modelId="{F836EA54-A458-4FD1-AC05-640CCD186D65}" type="presParOf" srcId="{61AB74C4-5B47-4D2C-9E83-D84CDED56056}" destId="{B59E0EA6-CDEB-44E5-8F4A-E9F9C08CDB4E}" srcOrd="0" destOrd="0" presId="urn:microsoft.com/office/officeart/2005/8/layout/hierarchy1"/>
    <dgm:cxn modelId="{14986EC7-AFAF-4072-8D21-48E4746A16FA}" type="presParOf" srcId="{B59E0EA6-CDEB-44E5-8F4A-E9F9C08CDB4E}" destId="{7315253F-DF97-4BD2-B8F3-8BDC956191FB}" srcOrd="0" destOrd="0" presId="urn:microsoft.com/office/officeart/2005/8/layout/hierarchy1"/>
    <dgm:cxn modelId="{EE1F8850-0254-4A43-A2F7-0A663EF66897}" type="presParOf" srcId="{B59E0EA6-CDEB-44E5-8F4A-E9F9C08CDB4E}" destId="{0E8541C4-041D-447F-8421-6AD6E1CBD794}" srcOrd="1" destOrd="0" presId="urn:microsoft.com/office/officeart/2005/8/layout/hierarchy1"/>
    <dgm:cxn modelId="{44611C43-65EB-417D-9D5F-8D95B733F57D}" type="presParOf" srcId="{61AB74C4-5B47-4D2C-9E83-D84CDED56056}" destId="{FC99E810-379B-4330-B848-AC87324F554E}" srcOrd="1" destOrd="0" presId="urn:microsoft.com/office/officeart/2005/8/layout/hierarchy1"/>
    <dgm:cxn modelId="{69F9279F-3767-4EF7-A0BD-B7E26A7DCE69}" type="presParOf" srcId="{3226EDCC-591A-4A88-9FDD-B055304CB997}" destId="{0158A0D1-750E-4DE6-AB30-F5377A930015}" srcOrd="2" destOrd="0" presId="urn:microsoft.com/office/officeart/2005/8/layout/hierarchy1"/>
    <dgm:cxn modelId="{FA4F005A-CF44-4A4D-AAFA-8C506E051019}" type="presParOf" srcId="{3226EDCC-591A-4A88-9FDD-B055304CB997}" destId="{CEEF1FFF-11F3-4F68-9F4E-21FA61AA3BCA}" srcOrd="3" destOrd="0" presId="urn:microsoft.com/office/officeart/2005/8/layout/hierarchy1"/>
    <dgm:cxn modelId="{DAD21258-08EC-459C-B555-BDAB5DB26546}" type="presParOf" srcId="{CEEF1FFF-11F3-4F68-9F4E-21FA61AA3BCA}" destId="{56F6F541-372B-4BEF-B53D-153E643A142F}" srcOrd="0" destOrd="0" presId="urn:microsoft.com/office/officeart/2005/8/layout/hierarchy1"/>
    <dgm:cxn modelId="{0623CC7C-08F2-49C8-A8A1-AA0245B06CFF}" type="presParOf" srcId="{56F6F541-372B-4BEF-B53D-153E643A142F}" destId="{AE5A4D9C-00D9-4658-9509-87ABF676CFA4}" srcOrd="0" destOrd="0" presId="urn:microsoft.com/office/officeart/2005/8/layout/hierarchy1"/>
    <dgm:cxn modelId="{52C05343-5CAD-4987-96C4-F9DD44B83A26}" type="presParOf" srcId="{56F6F541-372B-4BEF-B53D-153E643A142F}" destId="{1D8A85A8-EAC3-471F-86A0-AA1B475224C8}" srcOrd="1" destOrd="0" presId="urn:microsoft.com/office/officeart/2005/8/layout/hierarchy1"/>
    <dgm:cxn modelId="{ABDCF015-B284-4575-A00A-2A94BB1AB2F6}" type="presParOf" srcId="{CEEF1FFF-11F3-4F68-9F4E-21FA61AA3BCA}" destId="{EB189C4F-D4AF-4BC5-B705-6D5443CBDA17}" srcOrd="1" destOrd="0" presId="urn:microsoft.com/office/officeart/2005/8/layout/hierarchy1"/>
    <dgm:cxn modelId="{2B6DDC79-7C58-46A3-A476-2D69557BFE24}" type="presParOf" srcId="{3226EDCC-591A-4A88-9FDD-B055304CB997}" destId="{7F84875C-686C-469B-ACD3-F10976842624}" srcOrd="4" destOrd="0" presId="urn:microsoft.com/office/officeart/2005/8/layout/hierarchy1"/>
    <dgm:cxn modelId="{0A318986-B7A8-41DB-91F8-FAEA74DC2D0A}" type="presParOf" srcId="{3226EDCC-591A-4A88-9FDD-B055304CB997}" destId="{17C387E2-AF9D-48BA-82B9-F65C27027726}" srcOrd="5" destOrd="0" presId="urn:microsoft.com/office/officeart/2005/8/layout/hierarchy1"/>
    <dgm:cxn modelId="{9EF56A8A-4C28-4D7E-802D-1B97E3DB15AF}" type="presParOf" srcId="{17C387E2-AF9D-48BA-82B9-F65C27027726}" destId="{FC9E4A7B-EACC-4A39-A43F-25E5D9FD70DB}" srcOrd="0" destOrd="0" presId="urn:microsoft.com/office/officeart/2005/8/layout/hierarchy1"/>
    <dgm:cxn modelId="{EDCA8F4A-2977-4C29-BDFC-A9CA16A3116D}" type="presParOf" srcId="{FC9E4A7B-EACC-4A39-A43F-25E5D9FD70DB}" destId="{D5E63D19-98C4-46DA-BCFC-796D77AC898D}" srcOrd="0" destOrd="0" presId="urn:microsoft.com/office/officeart/2005/8/layout/hierarchy1"/>
    <dgm:cxn modelId="{FC0DDFE3-8C29-4622-B378-494E6E50FB96}" type="presParOf" srcId="{FC9E4A7B-EACC-4A39-A43F-25E5D9FD70DB}" destId="{0E3766F4-8660-48D7-B60B-47874D1EA559}" srcOrd="1" destOrd="0" presId="urn:microsoft.com/office/officeart/2005/8/layout/hierarchy1"/>
    <dgm:cxn modelId="{09430014-9024-4CFB-B201-F94A8F946DA7}" type="presParOf" srcId="{17C387E2-AF9D-48BA-82B9-F65C27027726}" destId="{4A5CC9AB-747E-4CDA-9F8B-736BDC88C9C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A9842E-D609-45F9-87D5-E82749EE52D9}" type="doc">
      <dgm:prSet loTypeId="urn:microsoft.com/office/officeart/2005/8/layout/hierarchy1" loCatId="hierarchy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02DD250-2E67-40D4-9960-AA655CCE1A90}">
      <dgm:prSet phldrT="[Text]" custT="1"/>
      <dgm:spPr/>
      <dgm:t>
        <a:bodyPr/>
        <a:lstStyle/>
        <a:p>
          <a:r>
            <a:rPr lang="th-TH" sz="3600" b="0" i="0" dirty="0">
              <a:effectLst/>
              <a:latin typeface="TH SarabunPSK" pitchFamily="34" charset="-34"/>
              <a:cs typeface="TH SarabunPSK" pitchFamily="34" charset="-34"/>
            </a:rPr>
            <a:t>มากกว่า </a:t>
          </a:r>
          <a:r>
            <a:rPr lang="en-US" sz="3600" b="0" i="0" dirty="0">
              <a:effectLst/>
              <a:latin typeface="TH SarabunPSK" pitchFamily="34" charset="-34"/>
              <a:cs typeface="TH SarabunPSK" pitchFamily="34" charset="-34"/>
            </a:rPr>
            <a:t>2 </a:t>
          </a:r>
          <a:r>
            <a:rPr lang="th-TH" sz="3600" b="0" i="0" dirty="0">
              <a:effectLst/>
              <a:latin typeface="TH SarabunPSK" pitchFamily="34" charset="-34"/>
              <a:cs typeface="TH SarabunPSK" pitchFamily="34" charset="-34"/>
            </a:rPr>
            <a:t>กลุ่มขึ้นไป</a:t>
          </a:r>
          <a:endParaRPr lang="en-US" sz="3600" b="0" i="0" dirty="0">
            <a:effectLst/>
            <a:latin typeface="TH SarabunPSK" pitchFamily="34" charset="-34"/>
            <a:cs typeface="TH SarabunPSK" pitchFamily="34" charset="-34"/>
          </a:endParaRPr>
        </a:p>
      </dgm:t>
    </dgm:pt>
    <dgm:pt modelId="{0E7272AF-D2FE-4F43-919F-AB4BC590F68E}" type="parTrans" cxnId="{58ECCE05-FA98-4865-A0E7-A102AA4847C5}">
      <dgm:prSet/>
      <dgm:spPr/>
      <dgm:t>
        <a:bodyPr/>
        <a:lstStyle/>
        <a:p>
          <a:endParaRPr lang="en-US" b="1">
            <a:effectLst/>
            <a:latin typeface="2005_iannnnnGMO" panose="02000000000000000000" pitchFamily="2" charset="0"/>
            <a:cs typeface="2005_iannnnnGMO" panose="02000000000000000000" pitchFamily="2" charset="0"/>
          </a:endParaRPr>
        </a:p>
      </dgm:t>
    </dgm:pt>
    <dgm:pt modelId="{9324481C-5669-48B9-9656-CB28F7768FBC}" type="sibTrans" cxnId="{58ECCE05-FA98-4865-A0E7-A102AA4847C5}">
      <dgm:prSet/>
      <dgm:spPr/>
      <dgm:t>
        <a:bodyPr/>
        <a:lstStyle/>
        <a:p>
          <a:endParaRPr lang="en-US" b="1">
            <a:effectLst/>
            <a:latin typeface="2005_iannnnnGMO" panose="02000000000000000000" pitchFamily="2" charset="0"/>
            <a:cs typeface="2005_iannnnnGMO" panose="02000000000000000000" pitchFamily="2" charset="0"/>
          </a:endParaRPr>
        </a:p>
      </dgm:t>
    </dgm:pt>
    <dgm:pt modelId="{FDA688CD-4AC5-4AFC-9800-0B6ABD4BA697}">
      <dgm:prSet phldrT="[Text]" custT="1"/>
      <dgm:spPr/>
      <dgm:t>
        <a:bodyPr/>
        <a:lstStyle/>
        <a:p>
          <a:r>
            <a:rPr lang="en-US" sz="3200" b="0" i="0" dirty="0">
              <a:effectLst/>
              <a:latin typeface="TH SarabunPSK" pitchFamily="34" charset="-34"/>
              <a:cs typeface="TH SarabunPSK" pitchFamily="34" charset="-34"/>
            </a:rPr>
            <a:t>Parametric</a:t>
          </a:r>
          <a:endParaRPr lang="en-US" sz="2500" b="0" i="0" dirty="0">
            <a:effectLst/>
            <a:latin typeface="TH SarabunPSK" pitchFamily="34" charset="-34"/>
            <a:cs typeface="TH SarabunPSK" pitchFamily="34" charset="-34"/>
          </a:endParaRPr>
        </a:p>
      </dgm:t>
    </dgm:pt>
    <dgm:pt modelId="{750386F5-67E9-487D-BBCF-94F2645000D2}" type="parTrans" cxnId="{07BBF890-1594-4DE1-933C-38F9D4E67A05}">
      <dgm:prSet/>
      <dgm:spPr/>
      <dgm:t>
        <a:bodyPr/>
        <a:lstStyle/>
        <a:p>
          <a:endParaRPr lang="en-US" b="1">
            <a:effectLst/>
            <a:latin typeface="2005_iannnnnGMO" panose="02000000000000000000" pitchFamily="2" charset="0"/>
            <a:cs typeface="2005_iannnnnGMO" panose="02000000000000000000" pitchFamily="2" charset="0"/>
          </a:endParaRPr>
        </a:p>
      </dgm:t>
    </dgm:pt>
    <dgm:pt modelId="{5D08AF7B-35EE-4775-8FB6-FC28FE230010}" type="sibTrans" cxnId="{07BBF890-1594-4DE1-933C-38F9D4E67A05}">
      <dgm:prSet/>
      <dgm:spPr/>
      <dgm:t>
        <a:bodyPr/>
        <a:lstStyle/>
        <a:p>
          <a:endParaRPr lang="en-US" b="1">
            <a:effectLst/>
            <a:latin typeface="2005_iannnnnGMO" panose="02000000000000000000" pitchFamily="2" charset="0"/>
            <a:cs typeface="2005_iannnnnGMO" panose="02000000000000000000" pitchFamily="2" charset="0"/>
          </a:endParaRPr>
        </a:p>
      </dgm:t>
    </dgm:pt>
    <dgm:pt modelId="{291AF09E-CB2D-4490-8ABD-887C0EDD45AD}">
      <dgm:prSet phldrT="[Text]" custT="1"/>
      <dgm:spPr/>
      <dgm:t>
        <a:bodyPr/>
        <a:lstStyle/>
        <a:p>
          <a:r>
            <a:rPr lang="en-US" sz="3200" b="0" i="0" dirty="0">
              <a:effectLst/>
              <a:latin typeface="TH SarabunPSK" pitchFamily="34" charset="-34"/>
              <a:cs typeface="TH SarabunPSK" pitchFamily="34" charset="-34"/>
            </a:rPr>
            <a:t>ANOVA</a:t>
          </a:r>
          <a:endParaRPr lang="en-US" sz="2500" b="0" i="0" dirty="0">
            <a:effectLst/>
            <a:latin typeface="TH SarabunPSK" pitchFamily="34" charset="-34"/>
            <a:cs typeface="TH SarabunPSK" pitchFamily="34" charset="-34"/>
          </a:endParaRPr>
        </a:p>
      </dgm:t>
    </dgm:pt>
    <dgm:pt modelId="{D30FEA5A-B615-4CAB-BA40-1A025D8C5D8B}" type="parTrans" cxnId="{7288198A-D7A8-4728-93D7-4F69F0871A75}">
      <dgm:prSet/>
      <dgm:spPr/>
      <dgm:t>
        <a:bodyPr/>
        <a:lstStyle/>
        <a:p>
          <a:endParaRPr lang="en-US" b="1">
            <a:effectLst/>
            <a:latin typeface="2005_iannnnnGMO" panose="02000000000000000000" pitchFamily="2" charset="0"/>
            <a:cs typeface="2005_iannnnnGMO" panose="02000000000000000000" pitchFamily="2" charset="0"/>
          </a:endParaRPr>
        </a:p>
      </dgm:t>
    </dgm:pt>
    <dgm:pt modelId="{3F10F37E-7A8F-43D9-804B-17F785672EA0}" type="sibTrans" cxnId="{7288198A-D7A8-4728-93D7-4F69F0871A75}">
      <dgm:prSet/>
      <dgm:spPr/>
      <dgm:t>
        <a:bodyPr/>
        <a:lstStyle/>
        <a:p>
          <a:endParaRPr lang="en-US" b="1">
            <a:effectLst/>
            <a:latin typeface="2005_iannnnnGMO" panose="02000000000000000000" pitchFamily="2" charset="0"/>
            <a:cs typeface="2005_iannnnnGMO" panose="02000000000000000000" pitchFamily="2" charset="0"/>
          </a:endParaRPr>
        </a:p>
      </dgm:t>
    </dgm:pt>
    <dgm:pt modelId="{310076B5-84CA-492C-B104-2AD097F2341F}">
      <dgm:prSet phldrT="[Text]" custT="1"/>
      <dgm:spPr/>
      <dgm:t>
        <a:bodyPr/>
        <a:lstStyle/>
        <a:p>
          <a:r>
            <a:rPr lang="en-US" sz="3200" b="0" i="0" dirty="0">
              <a:effectLst/>
              <a:latin typeface="TH SarabunPSK" pitchFamily="34" charset="-34"/>
              <a:cs typeface="TH SarabunPSK" pitchFamily="34" charset="-34"/>
            </a:rPr>
            <a:t>Repeated measures ANOVA</a:t>
          </a:r>
        </a:p>
      </dgm:t>
    </dgm:pt>
    <dgm:pt modelId="{5CEC4D75-A5D2-428B-9E92-05EAB29F4EA2}" type="parTrans" cxnId="{E34EDDFD-C3E1-4334-ABDD-CD54F7C29510}">
      <dgm:prSet/>
      <dgm:spPr/>
      <dgm:t>
        <a:bodyPr/>
        <a:lstStyle/>
        <a:p>
          <a:endParaRPr lang="en-US" b="1">
            <a:effectLst/>
            <a:latin typeface="2005_iannnnnGMO" panose="02000000000000000000" pitchFamily="2" charset="0"/>
            <a:cs typeface="2005_iannnnnGMO" panose="02000000000000000000" pitchFamily="2" charset="0"/>
          </a:endParaRPr>
        </a:p>
      </dgm:t>
    </dgm:pt>
    <dgm:pt modelId="{5FB330BF-363D-470F-8453-3A4B41B2B873}" type="sibTrans" cxnId="{E34EDDFD-C3E1-4334-ABDD-CD54F7C29510}">
      <dgm:prSet/>
      <dgm:spPr/>
      <dgm:t>
        <a:bodyPr/>
        <a:lstStyle/>
        <a:p>
          <a:endParaRPr lang="en-US" b="1">
            <a:effectLst/>
            <a:latin typeface="2005_iannnnnGMO" panose="02000000000000000000" pitchFamily="2" charset="0"/>
            <a:cs typeface="2005_iannnnnGMO" panose="02000000000000000000" pitchFamily="2" charset="0"/>
          </a:endParaRPr>
        </a:p>
      </dgm:t>
    </dgm:pt>
    <dgm:pt modelId="{9F01A09B-E78F-4931-9626-9DA9138FB658}">
      <dgm:prSet phldrT="[Text]" custT="1"/>
      <dgm:spPr/>
      <dgm:t>
        <a:bodyPr/>
        <a:lstStyle/>
        <a:p>
          <a:r>
            <a:rPr lang="en-US" sz="3200" b="0" i="0" dirty="0">
              <a:effectLst/>
              <a:latin typeface="TH SarabunPSK" pitchFamily="34" charset="-34"/>
              <a:cs typeface="TH SarabunPSK" pitchFamily="34" charset="-34"/>
            </a:rPr>
            <a:t>Non-parametric</a:t>
          </a:r>
          <a:endParaRPr lang="en-US" sz="2500" b="0" i="0" dirty="0">
            <a:effectLst/>
            <a:latin typeface="TH SarabunPSK" pitchFamily="34" charset="-34"/>
            <a:cs typeface="TH SarabunPSK" pitchFamily="34" charset="-34"/>
          </a:endParaRPr>
        </a:p>
      </dgm:t>
    </dgm:pt>
    <dgm:pt modelId="{E0E55C4D-571E-41D5-88B6-D6AE333B95BE}" type="parTrans" cxnId="{02A3C9F0-4600-4C8C-98A6-11871989A5AB}">
      <dgm:prSet/>
      <dgm:spPr/>
      <dgm:t>
        <a:bodyPr/>
        <a:lstStyle/>
        <a:p>
          <a:endParaRPr lang="en-US" b="1">
            <a:effectLst/>
            <a:latin typeface="2005_iannnnnGMO" panose="02000000000000000000" pitchFamily="2" charset="0"/>
            <a:cs typeface="2005_iannnnnGMO" panose="02000000000000000000" pitchFamily="2" charset="0"/>
          </a:endParaRPr>
        </a:p>
      </dgm:t>
    </dgm:pt>
    <dgm:pt modelId="{F2882F69-6E15-46D2-A313-EDA93F7113EE}" type="sibTrans" cxnId="{02A3C9F0-4600-4C8C-98A6-11871989A5AB}">
      <dgm:prSet/>
      <dgm:spPr/>
      <dgm:t>
        <a:bodyPr/>
        <a:lstStyle/>
        <a:p>
          <a:endParaRPr lang="en-US" b="1">
            <a:effectLst/>
            <a:latin typeface="2005_iannnnnGMO" panose="02000000000000000000" pitchFamily="2" charset="0"/>
            <a:cs typeface="2005_iannnnnGMO" panose="02000000000000000000" pitchFamily="2" charset="0"/>
          </a:endParaRPr>
        </a:p>
      </dgm:t>
    </dgm:pt>
    <dgm:pt modelId="{5418AF34-F789-44DD-85A2-47907CF336A6}">
      <dgm:prSet phldrT="[Text]" custT="1"/>
      <dgm:spPr/>
      <dgm:t>
        <a:bodyPr/>
        <a:lstStyle/>
        <a:p>
          <a:r>
            <a:rPr lang="en-US" sz="2500" b="0" i="0" dirty="0">
              <a:effectLst/>
              <a:latin typeface="TH SarabunPSK" pitchFamily="34" charset="-34"/>
              <a:cs typeface="TH SarabunPSK" pitchFamily="34" charset="-34"/>
            </a:rPr>
            <a:t>Chi </a:t>
          </a:r>
          <a:r>
            <a:rPr lang="en-US" sz="3200" b="0" i="0" dirty="0">
              <a:effectLst/>
              <a:latin typeface="TH SarabunPSK" pitchFamily="34" charset="-34"/>
              <a:cs typeface="TH SarabunPSK" pitchFamily="34" charset="-34"/>
            </a:rPr>
            <a:t>square</a:t>
          </a:r>
          <a:endParaRPr lang="en-US" sz="2500" b="0" i="0" dirty="0">
            <a:effectLst/>
            <a:latin typeface="TH SarabunPSK" pitchFamily="34" charset="-34"/>
            <a:cs typeface="TH SarabunPSK" pitchFamily="34" charset="-34"/>
          </a:endParaRPr>
        </a:p>
      </dgm:t>
    </dgm:pt>
    <dgm:pt modelId="{367D2906-43F2-4C34-95CC-5EFD8A668261}" type="parTrans" cxnId="{B7F0C8E7-5140-4A8E-9C97-6B5081B143A4}">
      <dgm:prSet/>
      <dgm:spPr/>
      <dgm:t>
        <a:bodyPr/>
        <a:lstStyle/>
        <a:p>
          <a:endParaRPr lang="en-US" b="1">
            <a:effectLst/>
            <a:latin typeface="2005_iannnnnGMO" panose="02000000000000000000" pitchFamily="2" charset="0"/>
            <a:cs typeface="2005_iannnnnGMO" panose="02000000000000000000" pitchFamily="2" charset="0"/>
          </a:endParaRPr>
        </a:p>
      </dgm:t>
    </dgm:pt>
    <dgm:pt modelId="{AEBDB83E-52C9-4409-BE63-490BF50B9EE7}" type="sibTrans" cxnId="{B7F0C8E7-5140-4A8E-9C97-6B5081B143A4}">
      <dgm:prSet/>
      <dgm:spPr/>
      <dgm:t>
        <a:bodyPr/>
        <a:lstStyle/>
        <a:p>
          <a:endParaRPr lang="en-US" b="1">
            <a:effectLst/>
            <a:latin typeface="2005_iannnnnGMO" panose="02000000000000000000" pitchFamily="2" charset="0"/>
            <a:cs typeface="2005_iannnnnGMO" panose="02000000000000000000" pitchFamily="2" charset="0"/>
          </a:endParaRPr>
        </a:p>
      </dgm:t>
    </dgm:pt>
    <dgm:pt modelId="{5759B763-9A7E-464A-894A-93D89E5E06D2}">
      <dgm:prSet phldrT="[Text]" custT="1"/>
      <dgm:spPr/>
      <dgm:t>
        <a:bodyPr/>
        <a:lstStyle/>
        <a:p>
          <a:r>
            <a:rPr lang="en-US" sz="3200" b="0" i="0" dirty="0" err="1">
              <a:effectLst/>
              <a:latin typeface="TH SarabunPSK" pitchFamily="34" charset="-34"/>
              <a:cs typeface="TH SarabunPSK" pitchFamily="34" charset="-34"/>
            </a:rPr>
            <a:t>Kruskal</a:t>
          </a:r>
          <a:r>
            <a:rPr lang="en-US" sz="3200" b="0" i="0" dirty="0">
              <a:effectLst/>
              <a:latin typeface="TH SarabunPSK" pitchFamily="34" charset="-34"/>
              <a:cs typeface="TH SarabunPSK" pitchFamily="34" charset="-34"/>
            </a:rPr>
            <a:t>-Wallis</a:t>
          </a:r>
          <a:endParaRPr lang="en-US" sz="2500" b="0" i="0" dirty="0">
            <a:effectLst/>
            <a:latin typeface="TH SarabunPSK" pitchFamily="34" charset="-34"/>
            <a:cs typeface="TH SarabunPSK" pitchFamily="34" charset="-34"/>
          </a:endParaRPr>
        </a:p>
      </dgm:t>
    </dgm:pt>
    <dgm:pt modelId="{F2B849CE-4041-44BC-9971-D3AD6E1023FE}" type="parTrans" cxnId="{A1393D3B-6716-4BE4-8912-7E76339D6655}">
      <dgm:prSet/>
      <dgm:spPr/>
      <dgm:t>
        <a:bodyPr/>
        <a:lstStyle/>
        <a:p>
          <a:endParaRPr lang="en-US" b="1">
            <a:effectLst/>
          </a:endParaRPr>
        </a:p>
      </dgm:t>
    </dgm:pt>
    <dgm:pt modelId="{53F95FDC-777C-4485-9ED6-726D7967D2F5}" type="sibTrans" cxnId="{A1393D3B-6716-4BE4-8912-7E76339D6655}">
      <dgm:prSet/>
      <dgm:spPr/>
      <dgm:t>
        <a:bodyPr/>
        <a:lstStyle/>
        <a:p>
          <a:endParaRPr lang="en-US" b="1">
            <a:effectLst/>
          </a:endParaRPr>
        </a:p>
      </dgm:t>
    </dgm:pt>
    <dgm:pt modelId="{500B595F-2BB3-4350-91C7-9E82466D9766}">
      <dgm:prSet phldrT="[Text]" custT="1"/>
      <dgm:spPr/>
      <dgm:t>
        <a:bodyPr/>
        <a:lstStyle/>
        <a:p>
          <a:r>
            <a:rPr lang="en-US" sz="3200" b="0" i="0" dirty="0">
              <a:effectLst/>
              <a:latin typeface="TH SarabunPSK" pitchFamily="34" charset="-34"/>
              <a:cs typeface="TH SarabunPSK" pitchFamily="34" charset="-34"/>
            </a:rPr>
            <a:t>Friedman</a:t>
          </a:r>
          <a:endParaRPr lang="en-US" sz="2500" b="0" i="0" dirty="0">
            <a:effectLst/>
            <a:latin typeface="TH SarabunPSK" pitchFamily="34" charset="-34"/>
            <a:cs typeface="TH SarabunPSK" pitchFamily="34" charset="-34"/>
          </a:endParaRPr>
        </a:p>
      </dgm:t>
    </dgm:pt>
    <dgm:pt modelId="{D66ED66A-0EA1-45ED-8E97-2556A110B5AD}" type="parTrans" cxnId="{9868912D-E75F-49F3-B16C-53FD80B740E6}">
      <dgm:prSet/>
      <dgm:spPr/>
      <dgm:t>
        <a:bodyPr/>
        <a:lstStyle/>
        <a:p>
          <a:endParaRPr lang="en-US" b="1">
            <a:effectLst/>
          </a:endParaRPr>
        </a:p>
      </dgm:t>
    </dgm:pt>
    <dgm:pt modelId="{4BCBEEA1-65C1-483D-ADCF-77AD3BFD6BFF}" type="sibTrans" cxnId="{9868912D-E75F-49F3-B16C-53FD80B740E6}">
      <dgm:prSet/>
      <dgm:spPr/>
      <dgm:t>
        <a:bodyPr/>
        <a:lstStyle/>
        <a:p>
          <a:endParaRPr lang="en-US" b="1">
            <a:effectLst/>
          </a:endParaRPr>
        </a:p>
      </dgm:t>
    </dgm:pt>
    <dgm:pt modelId="{AE9B5C9C-509D-4A2F-8AFD-352AD59826CE}" type="pres">
      <dgm:prSet presAssocID="{EDA9842E-D609-45F9-87D5-E82749EE52D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18CDAB3-FC55-422A-AF3B-0925E2607C3D}" type="pres">
      <dgm:prSet presAssocID="{702DD250-2E67-40D4-9960-AA655CCE1A90}" presName="hierRoot1" presStyleCnt="0"/>
      <dgm:spPr/>
    </dgm:pt>
    <dgm:pt modelId="{EB79F533-37E8-4988-B25F-7BF930195429}" type="pres">
      <dgm:prSet presAssocID="{702DD250-2E67-40D4-9960-AA655CCE1A90}" presName="composite" presStyleCnt="0"/>
      <dgm:spPr/>
    </dgm:pt>
    <dgm:pt modelId="{306F09B2-882B-428C-8227-F62A48FFD4D8}" type="pres">
      <dgm:prSet presAssocID="{702DD250-2E67-40D4-9960-AA655CCE1A90}" presName="background" presStyleLbl="node0" presStyleIdx="0" presStyleCnt="1"/>
      <dgm:spPr/>
    </dgm:pt>
    <dgm:pt modelId="{9846355E-3796-4356-BA03-B370BAE783B0}" type="pres">
      <dgm:prSet presAssocID="{702DD250-2E67-40D4-9960-AA655CCE1A90}" presName="text" presStyleLbl="fgAcc0" presStyleIdx="0" presStyleCnt="1" custScaleX="176994">
        <dgm:presLayoutVars>
          <dgm:chPref val="3"/>
        </dgm:presLayoutVars>
      </dgm:prSet>
      <dgm:spPr/>
    </dgm:pt>
    <dgm:pt modelId="{4857295A-6D68-42F3-A0C0-20110EC700A1}" type="pres">
      <dgm:prSet presAssocID="{702DD250-2E67-40D4-9960-AA655CCE1A90}" presName="hierChild2" presStyleCnt="0"/>
      <dgm:spPr/>
    </dgm:pt>
    <dgm:pt modelId="{7F2971DD-076B-48F0-A310-9B014D86CD25}" type="pres">
      <dgm:prSet presAssocID="{750386F5-67E9-487D-BBCF-94F2645000D2}" presName="Name10" presStyleLbl="parChTrans1D2" presStyleIdx="0" presStyleCnt="2"/>
      <dgm:spPr/>
    </dgm:pt>
    <dgm:pt modelId="{28D885E7-BB4D-4277-A5C1-B32D1B5ACE7A}" type="pres">
      <dgm:prSet presAssocID="{FDA688CD-4AC5-4AFC-9800-0B6ABD4BA697}" presName="hierRoot2" presStyleCnt="0"/>
      <dgm:spPr/>
    </dgm:pt>
    <dgm:pt modelId="{E61084ED-34CF-4840-B705-11928320AF04}" type="pres">
      <dgm:prSet presAssocID="{FDA688CD-4AC5-4AFC-9800-0B6ABD4BA697}" presName="composite2" presStyleCnt="0"/>
      <dgm:spPr/>
    </dgm:pt>
    <dgm:pt modelId="{D06B0B67-BBA9-4701-994A-5589A14BA141}" type="pres">
      <dgm:prSet presAssocID="{FDA688CD-4AC5-4AFC-9800-0B6ABD4BA697}" presName="background2" presStyleLbl="node2" presStyleIdx="0" presStyleCnt="2"/>
      <dgm:spPr/>
    </dgm:pt>
    <dgm:pt modelId="{51284DF5-4FA7-4F23-ACFF-67574B563E89}" type="pres">
      <dgm:prSet presAssocID="{FDA688CD-4AC5-4AFC-9800-0B6ABD4BA697}" presName="text2" presStyleLbl="fgAcc2" presStyleIdx="0" presStyleCnt="2">
        <dgm:presLayoutVars>
          <dgm:chPref val="3"/>
        </dgm:presLayoutVars>
      </dgm:prSet>
      <dgm:spPr/>
    </dgm:pt>
    <dgm:pt modelId="{F9B3B082-86B8-4794-8330-86C14CFC1FAB}" type="pres">
      <dgm:prSet presAssocID="{FDA688CD-4AC5-4AFC-9800-0B6ABD4BA697}" presName="hierChild3" presStyleCnt="0"/>
      <dgm:spPr/>
    </dgm:pt>
    <dgm:pt modelId="{F4DD6C23-96C7-451C-B170-4EC0A1FEEE8E}" type="pres">
      <dgm:prSet presAssocID="{D30FEA5A-B615-4CAB-BA40-1A025D8C5D8B}" presName="Name17" presStyleLbl="parChTrans1D3" presStyleIdx="0" presStyleCnt="5"/>
      <dgm:spPr/>
    </dgm:pt>
    <dgm:pt modelId="{03DDCE3D-3DB0-415A-921D-914FD8E24DB2}" type="pres">
      <dgm:prSet presAssocID="{291AF09E-CB2D-4490-8ABD-887C0EDD45AD}" presName="hierRoot3" presStyleCnt="0"/>
      <dgm:spPr/>
    </dgm:pt>
    <dgm:pt modelId="{60C7BBCE-0873-4284-B407-66A13D8AEDB4}" type="pres">
      <dgm:prSet presAssocID="{291AF09E-CB2D-4490-8ABD-887C0EDD45AD}" presName="composite3" presStyleCnt="0"/>
      <dgm:spPr/>
    </dgm:pt>
    <dgm:pt modelId="{21335CA0-7A18-4A9D-9B82-C9B5D0FE92E1}" type="pres">
      <dgm:prSet presAssocID="{291AF09E-CB2D-4490-8ABD-887C0EDD45AD}" presName="background3" presStyleLbl="node3" presStyleIdx="0" presStyleCnt="5"/>
      <dgm:spPr/>
    </dgm:pt>
    <dgm:pt modelId="{1F6BE4E7-5C4B-41E6-8063-D9CBF31C16BB}" type="pres">
      <dgm:prSet presAssocID="{291AF09E-CB2D-4490-8ABD-887C0EDD45AD}" presName="text3" presStyleLbl="fgAcc3" presStyleIdx="0" presStyleCnt="5">
        <dgm:presLayoutVars>
          <dgm:chPref val="3"/>
        </dgm:presLayoutVars>
      </dgm:prSet>
      <dgm:spPr/>
    </dgm:pt>
    <dgm:pt modelId="{4305918D-AC35-413D-887D-811851105438}" type="pres">
      <dgm:prSet presAssocID="{291AF09E-CB2D-4490-8ABD-887C0EDD45AD}" presName="hierChild4" presStyleCnt="0"/>
      <dgm:spPr/>
    </dgm:pt>
    <dgm:pt modelId="{47E9724C-337B-4288-BF13-90D926D5B8C9}" type="pres">
      <dgm:prSet presAssocID="{5CEC4D75-A5D2-428B-9E92-05EAB29F4EA2}" presName="Name17" presStyleLbl="parChTrans1D3" presStyleIdx="1" presStyleCnt="5"/>
      <dgm:spPr/>
    </dgm:pt>
    <dgm:pt modelId="{67BBF59E-D013-4484-BD72-C79397BDD676}" type="pres">
      <dgm:prSet presAssocID="{310076B5-84CA-492C-B104-2AD097F2341F}" presName="hierRoot3" presStyleCnt="0"/>
      <dgm:spPr/>
    </dgm:pt>
    <dgm:pt modelId="{D3280868-A6EA-4126-AAED-6C5F82CF9A33}" type="pres">
      <dgm:prSet presAssocID="{310076B5-84CA-492C-B104-2AD097F2341F}" presName="composite3" presStyleCnt="0"/>
      <dgm:spPr/>
    </dgm:pt>
    <dgm:pt modelId="{4357866A-6FFC-43EE-ABAA-957EC027EE75}" type="pres">
      <dgm:prSet presAssocID="{310076B5-84CA-492C-B104-2AD097F2341F}" presName="background3" presStyleLbl="node3" presStyleIdx="1" presStyleCnt="5"/>
      <dgm:spPr/>
    </dgm:pt>
    <dgm:pt modelId="{68BB4606-132E-4A26-BBDD-8BE051ECFBC2}" type="pres">
      <dgm:prSet presAssocID="{310076B5-84CA-492C-B104-2AD097F2341F}" presName="text3" presStyleLbl="fgAcc3" presStyleIdx="1" presStyleCnt="5">
        <dgm:presLayoutVars>
          <dgm:chPref val="3"/>
        </dgm:presLayoutVars>
      </dgm:prSet>
      <dgm:spPr/>
    </dgm:pt>
    <dgm:pt modelId="{05B46814-9A23-4C21-A5FE-B9FF75134C45}" type="pres">
      <dgm:prSet presAssocID="{310076B5-84CA-492C-B104-2AD097F2341F}" presName="hierChild4" presStyleCnt="0"/>
      <dgm:spPr/>
    </dgm:pt>
    <dgm:pt modelId="{E72F3D04-0FBA-4CA0-B446-CEF0D45DBB18}" type="pres">
      <dgm:prSet presAssocID="{E0E55C4D-571E-41D5-88B6-D6AE333B95BE}" presName="Name10" presStyleLbl="parChTrans1D2" presStyleIdx="1" presStyleCnt="2"/>
      <dgm:spPr/>
    </dgm:pt>
    <dgm:pt modelId="{68AF9FFE-5394-440E-9387-858D7AB5CFE6}" type="pres">
      <dgm:prSet presAssocID="{9F01A09B-E78F-4931-9626-9DA9138FB658}" presName="hierRoot2" presStyleCnt="0"/>
      <dgm:spPr/>
    </dgm:pt>
    <dgm:pt modelId="{4BA6B2B8-7C33-4246-B9EF-F946E201D97F}" type="pres">
      <dgm:prSet presAssocID="{9F01A09B-E78F-4931-9626-9DA9138FB658}" presName="composite2" presStyleCnt="0"/>
      <dgm:spPr/>
    </dgm:pt>
    <dgm:pt modelId="{6246F580-3B55-4846-B524-7D4DAAB2AAFA}" type="pres">
      <dgm:prSet presAssocID="{9F01A09B-E78F-4931-9626-9DA9138FB658}" presName="background2" presStyleLbl="node2" presStyleIdx="1" presStyleCnt="2"/>
      <dgm:spPr/>
    </dgm:pt>
    <dgm:pt modelId="{0DD49143-1FAD-4E73-A33E-3F24E5684B39}" type="pres">
      <dgm:prSet presAssocID="{9F01A09B-E78F-4931-9626-9DA9138FB658}" presName="text2" presStyleLbl="fgAcc2" presStyleIdx="1" presStyleCnt="2">
        <dgm:presLayoutVars>
          <dgm:chPref val="3"/>
        </dgm:presLayoutVars>
      </dgm:prSet>
      <dgm:spPr/>
    </dgm:pt>
    <dgm:pt modelId="{3226EDCC-591A-4A88-9FDD-B055304CB997}" type="pres">
      <dgm:prSet presAssocID="{9F01A09B-E78F-4931-9626-9DA9138FB658}" presName="hierChild3" presStyleCnt="0"/>
      <dgm:spPr/>
    </dgm:pt>
    <dgm:pt modelId="{AAC01CE2-C4DA-44EC-92CF-006128876A68}" type="pres">
      <dgm:prSet presAssocID="{367D2906-43F2-4C34-95CC-5EFD8A668261}" presName="Name17" presStyleLbl="parChTrans1D3" presStyleIdx="2" presStyleCnt="5"/>
      <dgm:spPr/>
    </dgm:pt>
    <dgm:pt modelId="{61AB74C4-5B47-4D2C-9E83-D84CDED56056}" type="pres">
      <dgm:prSet presAssocID="{5418AF34-F789-44DD-85A2-47907CF336A6}" presName="hierRoot3" presStyleCnt="0"/>
      <dgm:spPr/>
    </dgm:pt>
    <dgm:pt modelId="{B59E0EA6-CDEB-44E5-8F4A-E9F9C08CDB4E}" type="pres">
      <dgm:prSet presAssocID="{5418AF34-F789-44DD-85A2-47907CF336A6}" presName="composite3" presStyleCnt="0"/>
      <dgm:spPr/>
    </dgm:pt>
    <dgm:pt modelId="{7315253F-DF97-4BD2-B8F3-8BDC956191FB}" type="pres">
      <dgm:prSet presAssocID="{5418AF34-F789-44DD-85A2-47907CF336A6}" presName="background3" presStyleLbl="node3" presStyleIdx="2" presStyleCnt="5"/>
      <dgm:spPr/>
    </dgm:pt>
    <dgm:pt modelId="{0E8541C4-041D-447F-8421-6AD6E1CBD794}" type="pres">
      <dgm:prSet presAssocID="{5418AF34-F789-44DD-85A2-47907CF336A6}" presName="text3" presStyleLbl="fgAcc3" presStyleIdx="2" presStyleCnt="5">
        <dgm:presLayoutVars>
          <dgm:chPref val="3"/>
        </dgm:presLayoutVars>
      </dgm:prSet>
      <dgm:spPr/>
    </dgm:pt>
    <dgm:pt modelId="{FC99E810-379B-4330-B848-AC87324F554E}" type="pres">
      <dgm:prSet presAssocID="{5418AF34-F789-44DD-85A2-47907CF336A6}" presName="hierChild4" presStyleCnt="0"/>
      <dgm:spPr/>
    </dgm:pt>
    <dgm:pt modelId="{0158A0D1-750E-4DE6-AB30-F5377A930015}" type="pres">
      <dgm:prSet presAssocID="{F2B849CE-4041-44BC-9971-D3AD6E1023FE}" presName="Name17" presStyleLbl="parChTrans1D3" presStyleIdx="3" presStyleCnt="5"/>
      <dgm:spPr/>
    </dgm:pt>
    <dgm:pt modelId="{CEEF1FFF-11F3-4F68-9F4E-21FA61AA3BCA}" type="pres">
      <dgm:prSet presAssocID="{5759B763-9A7E-464A-894A-93D89E5E06D2}" presName="hierRoot3" presStyleCnt="0"/>
      <dgm:spPr/>
    </dgm:pt>
    <dgm:pt modelId="{56F6F541-372B-4BEF-B53D-153E643A142F}" type="pres">
      <dgm:prSet presAssocID="{5759B763-9A7E-464A-894A-93D89E5E06D2}" presName="composite3" presStyleCnt="0"/>
      <dgm:spPr/>
    </dgm:pt>
    <dgm:pt modelId="{AE5A4D9C-00D9-4658-9509-87ABF676CFA4}" type="pres">
      <dgm:prSet presAssocID="{5759B763-9A7E-464A-894A-93D89E5E06D2}" presName="background3" presStyleLbl="node3" presStyleIdx="3" presStyleCnt="5"/>
      <dgm:spPr/>
    </dgm:pt>
    <dgm:pt modelId="{1D8A85A8-EAC3-471F-86A0-AA1B475224C8}" type="pres">
      <dgm:prSet presAssocID="{5759B763-9A7E-464A-894A-93D89E5E06D2}" presName="text3" presStyleLbl="fgAcc3" presStyleIdx="3" presStyleCnt="5">
        <dgm:presLayoutVars>
          <dgm:chPref val="3"/>
        </dgm:presLayoutVars>
      </dgm:prSet>
      <dgm:spPr/>
    </dgm:pt>
    <dgm:pt modelId="{EB189C4F-D4AF-4BC5-B705-6D5443CBDA17}" type="pres">
      <dgm:prSet presAssocID="{5759B763-9A7E-464A-894A-93D89E5E06D2}" presName="hierChild4" presStyleCnt="0"/>
      <dgm:spPr/>
    </dgm:pt>
    <dgm:pt modelId="{7F84875C-686C-469B-ACD3-F10976842624}" type="pres">
      <dgm:prSet presAssocID="{D66ED66A-0EA1-45ED-8E97-2556A110B5AD}" presName="Name17" presStyleLbl="parChTrans1D3" presStyleIdx="4" presStyleCnt="5"/>
      <dgm:spPr/>
    </dgm:pt>
    <dgm:pt modelId="{17C387E2-AF9D-48BA-82B9-F65C27027726}" type="pres">
      <dgm:prSet presAssocID="{500B595F-2BB3-4350-91C7-9E82466D9766}" presName="hierRoot3" presStyleCnt="0"/>
      <dgm:spPr/>
    </dgm:pt>
    <dgm:pt modelId="{FC9E4A7B-EACC-4A39-A43F-25E5D9FD70DB}" type="pres">
      <dgm:prSet presAssocID="{500B595F-2BB3-4350-91C7-9E82466D9766}" presName="composite3" presStyleCnt="0"/>
      <dgm:spPr/>
    </dgm:pt>
    <dgm:pt modelId="{D5E63D19-98C4-46DA-BCFC-796D77AC898D}" type="pres">
      <dgm:prSet presAssocID="{500B595F-2BB3-4350-91C7-9E82466D9766}" presName="background3" presStyleLbl="node3" presStyleIdx="4" presStyleCnt="5"/>
      <dgm:spPr/>
    </dgm:pt>
    <dgm:pt modelId="{0E3766F4-8660-48D7-B60B-47874D1EA559}" type="pres">
      <dgm:prSet presAssocID="{500B595F-2BB3-4350-91C7-9E82466D9766}" presName="text3" presStyleLbl="fgAcc3" presStyleIdx="4" presStyleCnt="5">
        <dgm:presLayoutVars>
          <dgm:chPref val="3"/>
        </dgm:presLayoutVars>
      </dgm:prSet>
      <dgm:spPr/>
    </dgm:pt>
    <dgm:pt modelId="{4A5CC9AB-747E-4CDA-9F8B-736BDC88C9C3}" type="pres">
      <dgm:prSet presAssocID="{500B595F-2BB3-4350-91C7-9E82466D9766}" presName="hierChild4" presStyleCnt="0"/>
      <dgm:spPr/>
    </dgm:pt>
  </dgm:ptLst>
  <dgm:cxnLst>
    <dgm:cxn modelId="{D1F0FA02-182C-4272-9693-C80D44215A10}" type="presOf" srcId="{D66ED66A-0EA1-45ED-8E97-2556A110B5AD}" destId="{7F84875C-686C-469B-ACD3-F10976842624}" srcOrd="0" destOrd="0" presId="urn:microsoft.com/office/officeart/2005/8/layout/hierarchy1"/>
    <dgm:cxn modelId="{58ECCE05-FA98-4865-A0E7-A102AA4847C5}" srcId="{EDA9842E-D609-45F9-87D5-E82749EE52D9}" destId="{702DD250-2E67-40D4-9960-AA655CCE1A90}" srcOrd="0" destOrd="0" parTransId="{0E7272AF-D2FE-4F43-919F-AB4BC590F68E}" sibTransId="{9324481C-5669-48B9-9656-CB28F7768FBC}"/>
    <dgm:cxn modelId="{EECADB1C-910F-40B4-BFA5-693E6FE4953A}" type="presOf" srcId="{F2B849CE-4041-44BC-9971-D3AD6E1023FE}" destId="{0158A0D1-750E-4DE6-AB30-F5377A930015}" srcOrd="0" destOrd="0" presId="urn:microsoft.com/office/officeart/2005/8/layout/hierarchy1"/>
    <dgm:cxn modelId="{C13B431E-63E5-468A-A4CA-17C763DFB4F6}" type="presOf" srcId="{5759B763-9A7E-464A-894A-93D89E5E06D2}" destId="{1D8A85A8-EAC3-471F-86A0-AA1B475224C8}" srcOrd="0" destOrd="0" presId="urn:microsoft.com/office/officeart/2005/8/layout/hierarchy1"/>
    <dgm:cxn modelId="{9868912D-E75F-49F3-B16C-53FD80B740E6}" srcId="{9F01A09B-E78F-4931-9626-9DA9138FB658}" destId="{500B595F-2BB3-4350-91C7-9E82466D9766}" srcOrd="2" destOrd="0" parTransId="{D66ED66A-0EA1-45ED-8E97-2556A110B5AD}" sibTransId="{4BCBEEA1-65C1-483D-ADCF-77AD3BFD6BFF}"/>
    <dgm:cxn modelId="{A1393D3B-6716-4BE4-8912-7E76339D6655}" srcId="{9F01A09B-E78F-4931-9626-9DA9138FB658}" destId="{5759B763-9A7E-464A-894A-93D89E5E06D2}" srcOrd="1" destOrd="0" parTransId="{F2B849CE-4041-44BC-9971-D3AD6E1023FE}" sibTransId="{53F95FDC-777C-4485-9ED6-726D7967D2F5}"/>
    <dgm:cxn modelId="{FD35F540-59A1-4512-A819-652B64803115}" type="presOf" srcId="{367D2906-43F2-4C34-95CC-5EFD8A668261}" destId="{AAC01CE2-C4DA-44EC-92CF-006128876A68}" srcOrd="0" destOrd="0" presId="urn:microsoft.com/office/officeart/2005/8/layout/hierarchy1"/>
    <dgm:cxn modelId="{C0E7BB68-74A8-4AF3-9E22-2EE82DF1CA83}" type="presOf" srcId="{702DD250-2E67-40D4-9960-AA655CCE1A90}" destId="{9846355E-3796-4356-BA03-B370BAE783B0}" srcOrd="0" destOrd="0" presId="urn:microsoft.com/office/officeart/2005/8/layout/hierarchy1"/>
    <dgm:cxn modelId="{F9F73270-FBD7-4C44-990F-E2011105B0F4}" type="presOf" srcId="{750386F5-67E9-487D-BBCF-94F2645000D2}" destId="{7F2971DD-076B-48F0-A310-9B014D86CD25}" srcOrd="0" destOrd="0" presId="urn:microsoft.com/office/officeart/2005/8/layout/hierarchy1"/>
    <dgm:cxn modelId="{DCE2577D-CF4C-4CF9-A217-29F1EBF3D129}" type="presOf" srcId="{310076B5-84CA-492C-B104-2AD097F2341F}" destId="{68BB4606-132E-4A26-BBDD-8BE051ECFBC2}" srcOrd="0" destOrd="0" presId="urn:microsoft.com/office/officeart/2005/8/layout/hierarchy1"/>
    <dgm:cxn modelId="{7288198A-D7A8-4728-93D7-4F69F0871A75}" srcId="{FDA688CD-4AC5-4AFC-9800-0B6ABD4BA697}" destId="{291AF09E-CB2D-4490-8ABD-887C0EDD45AD}" srcOrd="0" destOrd="0" parTransId="{D30FEA5A-B615-4CAB-BA40-1A025D8C5D8B}" sibTransId="{3F10F37E-7A8F-43D9-804B-17F785672EA0}"/>
    <dgm:cxn modelId="{07BBF890-1594-4DE1-933C-38F9D4E67A05}" srcId="{702DD250-2E67-40D4-9960-AA655CCE1A90}" destId="{FDA688CD-4AC5-4AFC-9800-0B6ABD4BA697}" srcOrd="0" destOrd="0" parTransId="{750386F5-67E9-487D-BBCF-94F2645000D2}" sibTransId="{5D08AF7B-35EE-4775-8FB6-FC28FE230010}"/>
    <dgm:cxn modelId="{FEBC66A0-3D76-4668-9DA8-875339D2C16F}" type="presOf" srcId="{291AF09E-CB2D-4490-8ABD-887C0EDD45AD}" destId="{1F6BE4E7-5C4B-41E6-8063-D9CBF31C16BB}" srcOrd="0" destOrd="0" presId="urn:microsoft.com/office/officeart/2005/8/layout/hierarchy1"/>
    <dgm:cxn modelId="{7C03EAA5-E47A-483C-B9F7-F8A1A3707082}" type="presOf" srcId="{EDA9842E-D609-45F9-87D5-E82749EE52D9}" destId="{AE9B5C9C-509D-4A2F-8AFD-352AD59826CE}" srcOrd="0" destOrd="0" presId="urn:microsoft.com/office/officeart/2005/8/layout/hierarchy1"/>
    <dgm:cxn modelId="{3C123EB4-D6C5-4BCE-BB9E-E00F9BD80174}" type="presOf" srcId="{5418AF34-F789-44DD-85A2-47907CF336A6}" destId="{0E8541C4-041D-447F-8421-6AD6E1CBD794}" srcOrd="0" destOrd="0" presId="urn:microsoft.com/office/officeart/2005/8/layout/hierarchy1"/>
    <dgm:cxn modelId="{DA49E5B5-E8E5-4B71-864E-F2830477544E}" type="presOf" srcId="{D30FEA5A-B615-4CAB-BA40-1A025D8C5D8B}" destId="{F4DD6C23-96C7-451C-B170-4EC0A1FEEE8E}" srcOrd="0" destOrd="0" presId="urn:microsoft.com/office/officeart/2005/8/layout/hierarchy1"/>
    <dgm:cxn modelId="{195080BE-C3E2-4252-9B26-D64D2A7BE41C}" type="presOf" srcId="{FDA688CD-4AC5-4AFC-9800-0B6ABD4BA697}" destId="{51284DF5-4FA7-4F23-ACFF-67574B563E89}" srcOrd="0" destOrd="0" presId="urn:microsoft.com/office/officeart/2005/8/layout/hierarchy1"/>
    <dgm:cxn modelId="{53FBF6C0-9334-48F4-BEA8-C8FD7A4807A5}" type="presOf" srcId="{500B595F-2BB3-4350-91C7-9E82466D9766}" destId="{0E3766F4-8660-48D7-B60B-47874D1EA559}" srcOrd="0" destOrd="0" presId="urn:microsoft.com/office/officeart/2005/8/layout/hierarchy1"/>
    <dgm:cxn modelId="{729B94C1-FF30-4C72-9875-32CCC9A8989D}" type="presOf" srcId="{9F01A09B-E78F-4931-9626-9DA9138FB658}" destId="{0DD49143-1FAD-4E73-A33E-3F24E5684B39}" srcOrd="0" destOrd="0" presId="urn:microsoft.com/office/officeart/2005/8/layout/hierarchy1"/>
    <dgm:cxn modelId="{EAC3D0D8-E56C-433B-83BC-F732161539DA}" type="presOf" srcId="{5CEC4D75-A5D2-428B-9E92-05EAB29F4EA2}" destId="{47E9724C-337B-4288-BF13-90D926D5B8C9}" srcOrd="0" destOrd="0" presId="urn:microsoft.com/office/officeart/2005/8/layout/hierarchy1"/>
    <dgm:cxn modelId="{3C7605E2-E525-4EE5-9680-7B8D248E4751}" type="presOf" srcId="{E0E55C4D-571E-41D5-88B6-D6AE333B95BE}" destId="{E72F3D04-0FBA-4CA0-B446-CEF0D45DBB18}" srcOrd="0" destOrd="0" presId="urn:microsoft.com/office/officeart/2005/8/layout/hierarchy1"/>
    <dgm:cxn modelId="{B7F0C8E7-5140-4A8E-9C97-6B5081B143A4}" srcId="{9F01A09B-E78F-4931-9626-9DA9138FB658}" destId="{5418AF34-F789-44DD-85A2-47907CF336A6}" srcOrd="0" destOrd="0" parTransId="{367D2906-43F2-4C34-95CC-5EFD8A668261}" sibTransId="{AEBDB83E-52C9-4409-BE63-490BF50B9EE7}"/>
    <dgm:cxn modelId="{02A3C9F0-4600-4C8C-98A6-11871989A5AB}" srcId="{702DD250-2E67-40D4-9960-AA655CCE1A90}" destId="{9F01A09B-E78F-4931-9626-9DA9138FB658}" srcOrd="1" destOrd="0" parTransId="{E0E55C4D-571E-41D5-88B6-D6AE333B95BE}" sibTransId="{F2882F69-6E15-46D2-A313-EDA93F7113EE}"/>
    <dgm:cxn modelId="{E34EDDFD-C3E1-4334-ABDD-CD54F7C29510}" srcId="{FDA688CD-4AC5-4AFC-9800-0B6ABD4BA697}" destId="{310076B5-84CA-492C-B104-2AD097F2341F}" srcOrd="1" destOrd="0" parTransId="{5CEC4D75-A5D2-428B-9E92-05EAB29F4EA2}" sibTransId="{5FB330BF-363D-470F-8453-3A4B41B2B873}"/>
    <dgm:cxn modelId="{D7C1DD6E-86EC-4930-8A3E-C98FA389533C}" type="presParOf" srcId="{AE9B5C9C-509D-4A2F-8AFD-352AD59826CE}" destId="{218CDAB3-FC55-422A-AF3B-0925E2607C3D}" srcOrd="0" destOrd="0" presId="urn:microsoft.com/office/officeart/2005/8/layout/hierarchy1"/>
    <dgm:cxn modelId="{69E3E311-F5B0-40D8-A2F3-B00EBD09D4BB}" type="presParOf" srcId="{218CDAB3-FC55-422A-AF3B-0925E2607C3D}" destId="{EB79F533-37E8-4988-B25F-7BF930195429}" srcOrd="0" destOrd="0" presId="urn:microsoft.com/office/officeart/2005/8/layout/hierarchy1"/>
    <dgm:cxn modelId="{67989C09-AE1C-41B9-8343-31DB28B3130B}" type="presParOf" srcId="{EB79F533-37E8-4988-B25F-7BF930195429}" destId="{306F09B2-882B-428C-8227-F62A48FFD4D8}" srcOrd="0" destOrd="0" presId="urn:microsoft.com/office/officeart/2005/8/layout/hierarchy1"/>
    <dgm:cxn modelId="{2A744EF9-F580-4ECB-B8C7-890AC00C9BBB}" type="presParOf" srcId="{EB79F533-37E8-4988-B25F-7BF930195429}" destId="{9846355E-3796-4356-BA03-B370BAE783B0}" srcOrd="1" destOrd="0" presId="urn:microsoft.com/office/officeart/2005/8/layout/hierarchy1"/>
    <dgm:cxn modelId="{2FB953A6-BAB8-4FCA-942A-485296F18595}" type="presParOf" srcId="{218CDAB3-FC55-422A-AF3B-0925E2607C3D}" destId="{4857295A-6D68-42F3-A0C0-20110EC700A1}" srcOrd="1" destOrd="0" presId="urn:microsoft.com/office/officeart/2005/8/layout/hierarchy1"/>
    <dgm:cxn modelId="{74BB954D-0D26-4DC6-B2A8-C210A35FDB8A}" type="presParOf" srcId="{4857295A-6D68-42F3-A0C0-20110EC700A1}" destId="{7F2971DD-076B-48F0-A310-9B014D86CD25}" srcOrd="0" destOrd="0" presId="urn:microsoft.com/office/officeart/2005/8/layout/hierarchy1"/>
    <dgm:cxn modelId="{244ED0E0-0FC1-4291-989E-F745C2BCFC69}" type="presParOf" srcId="{4857295A-6D68-42F3-A0C0-20110EC700A1}" destId="{28D885E7-BB4D-4277-A5C1-B32D1B5ACE7A}" srcOrd="1" destOrd="0" presId="urn:microsoft.com/office/officeart/2005/8/layout/hierarchy1"/>
    <dgm:cxn modelId="{91BEE770-7496-40DD-B5A0-7DC93938B8E4}" type="presParOf" srcId="{28D885E7-BB4D-4277-A5C1-B32D1B5ACE7A}" destId="{E61084ED-34CF-4840-B705-11928320AF04}" srcOrd="0" destOrd="0" presId="urn:microsoft.com/office/officeart/2005/8/layout/hierarchy1"/>
    <dgm:cxn modelId="{6D4B1499-FA07-422C-88F0-9AA5EF722507}" type="presParOf" srcId="{E61084ED-34CF-4840-B705-11928320AF04}" destId="{D06B0B67-BBA9-4701-994A-5589A14BA141}" srcOrd="0" destOrd="0" presId="urn:microsoft.com/office/officeart/2005/8/layout/hierarchy1"/>
    <dgm:cxn modelId="{FAA80877-9D2A-4801-88BC-B90E2AFD6D06}" type="presParOf" srcId="{E61084ED-34CF-4840-B705-11928320AF04}" destId="{51284DF5-4FA7-4F23-ACFF-67574B563E89}" srcOrd="1" destOrd="0" presId="urn:microsoft.com/office/officeart/2005/8/layout/hierarchy1"/>
    <dgm:cxn modelId="{9BE9DEEE-E3B8-404C-8DC7-EC885F877C81}" type="presParOf" srcId="{28D885E7-BB4D-4277-A5C1-B32D1B5ACE7A}" destId="{F9B3B082-86B8-4794-8330-86C14CFC1FAB}" srcOrd="1" destOrd="0" presId="urn:microsoft.com/office/officeart/2005/8/layout/hierarchy1"/>
    <dgm:cxn modelId="{763BB5A2-7385-4DB9-81C6-8CDC663F5D83}" type="presParOf" srcId="{F9B3B082-86B8-4794-8330-86C14CFC1FAB}" destId="{F4DD6C23-96C7-451C-B170-4EC0A1FEEE8E}" srcOrd="0" destOrd="0" presId="urn:microsoft.com/office/officeart/2005/8/layout/hierarchy1"/>
    <dgm:cxn modelId="{22475B1B-DE5F-4AB8-8D86-46AA83FC0D25}" type="presParOf" srcId="{F9B3B082-86B8-4794-8330-86C14CFC1FAB}" destId="{03DDCE3D-3DB0-415A-921D-914FD8E24DB2}" srcOrd="1" destOrd="0" presId="urn:microsoft.com/office/officeart/2005/8/layout/hierarchy1"/>
    <dgm:cxn modelId="{E5DAFF6A-99C5-4770-ABC3-4857E209E6E0}" type="presParOf" srcId="{03DDCE3D-3DB0-415A-921D-914FD8E24DB2}" destId="{60C7BBCE-0873-4284-B407-66A13D8AEDB4}" srcOrd="0" destOrd="0" presId="urn:microsoft.com/office/officeart/2005/8/layout/hierarchy1"/>
    <dgm:cxn modelId="{325BF3BB-F7A2-4372-9544-584AC38784B6}" type="presParOf" srcId="{60C7BBCE-0873-4284-B407-66A13D8AEDB4}" destId="{21335CA0-7A18-4A9D-9B82-C9B5D0FE92E1}" srcOrd="0" destOrd="0" presId="urn:microsoft.com/office/officeart/2005/8/layout/hierarchy1"/>
    <dgm:cxn modelId="{BD28FEC4-BEE5-4D9B-9BB7-42508E3D2CF2}" type="presParOf" srcId="{60C7BBCE-0873-4284-B407-66A13D8AEDB4}" destId="{1F6BE4E7-5C4B-41E6-8063-D9CBF31C16BB}" srcOrd="1" destOrd="0" presId="urn:microsoft.com/office/officeart/2005/8/layout/hierarchy1"/>
    <dgm:cxn modelId="{8FB70CA5-39BC-4D17-900A-7D5EA3B8C932}" type="presParOf" srcId="{03DDCE3D-3DB0-415A-921D-914FD8E24DB2}" destId="{4305918D-AC35-413D-887D-811851105438}" srcOrd="1" destOrd="0" presId="urn:microsoft.com/office/officeart/2005/8/layout/hierarchy1"/>
    <dgm:cxn modelId="{BF5EC358-E7F9-4F87-B6BB-35081FBFBE4A}" type="presParOf" srcId="{F9B3B082-86B8-4794-8330-86C14CFC1FAB}" destId="{47E9724C-337B-4288-BF13-90D926D5B8C9}" srcOrd="2" destOrd="0" presId="urn:microsoft.com/office/officeart/2005/8/layout/hierarchy1"/>
    <dgm:cxn modelId="{3B2FDF7F-2810-45F7-962D-4EA1B1A72702}" type="presParOf" srcId="{F9B3B082-86B8-4794-8330-86C14CFC1FAB}" destId="{67BBF59E-D013-4484-BD72-C79397BDD676}" srcOrd="3" destOrd="0" presId="urn:microsoft.com/office/officeart/2005/8/layout/hierarchy1"/>
    <dgm:cxn modelId="{3ABB5B2B-9CA7-439A-80AF-B6EB61526D91}" type="presParOf" srcId="{67BBF59E-D013-4484-BD72-C79397BDD676}" destId="{D3280868-A6EA-4126-AAED-6C5F82CF9A33}" srcOrd="0" destOrd="0" presId="urn:microsoft.com/office/officeart/2005/8/layout/hierarchy1"/>
    <dgm:cxn modelId="{828EC9B5-3637-4843-BA7F-AD505F7C4725}" type="presParOf" srcId="{D3280868-A6EA-4126-AAED-6C5F82CF9A33}" destId="{4357866A-6FFC-43EE-ABAA-957EC027EE75}" srcOrd="0" destOrd="0" presId="urn:microsoft.com/office/officeart/2005/8/layout/hierarchy1"/>
    <dgm:cxn modelId="{0B46DCB8-7739-4C49-80C6-A2BC6AF6D4BD}" type="presParOf" srcId="{D3280868-A6EA-4126-AAED-6C5F82CF9A33}" destId="{68BB4606-132E-4A26-BBDD-8BE051ECFBC2}" srcOrd="1" destOrd="0" presId="urn:microsoft.com/office/officeart/2005/8/layout/hierarchy1"/>
    <dgm:cxn modelId="{515FBCEF-FA56-4DC5-AA6B-F1279ABCAB08}" type="presParOf" srcId="{67BBF59E-D013-4484-BD72-C79397BDD676}" destId="{05B46814-9A23-4C21-A5FE-B9FF75134C45}" srcOrd="1" destOrd="0" presId="urn:microsoft.com/office/officeart/2005/8/layout/hierarchy1"/>
    <dgm:cxn modelId="{6AE29F4E-3DC4-45A9-8C6E-7C416D25DB19}" type="presParOf" srcId="{4857295A-6D68-42F3-A0C0-20110EC700A1}" destId="{E72F3D04-0FBA-4CA0-B446-CEF0D45DBB18}" srcOrd="2" destOrd="0" presId="urn:microsoft.com/office/officeart/2005/8/layout/hierarchy1"/>
    <dgm:cxn modelId="{597E960F-9804-43A2-9097-6F972DCBD0DA}" type="presParOf" srcId="{4857295A-6D68-42F3-A0C0-20110EC700A1}" destId="{68AF9FFE-5394-440E-9387-858D7AB5CFE6}" srcOrd="3" destOrd="0" presId="urn:microsoft.com/office/officeart/2005/8/layout/hierarchy1"/>
    <dgm:cxn modelId="{2EE2EB52-8978-4D69-9B96-0612AC62228A}" type="presParOf" srcId="{68AF9FFE-5394-440E-9387-858D7AB5CFE6}" destId="{4BA6B2B8-7C33-4246-B9EF-F946E201D97F}" srcOrd="0" destOrd="0" presId="urn:microsoft.com/office/officeart/2005/8/layout/hierarchy1"/>
    <dgm:cxn modelId="{A3BCDFB4-A885-40CE-9E6C-455508BAC5EC}" type="presParOf" srcId="{4BA6B2B8-7C33-4246-B9EF-F946E201D97F}" destId="{6246F580-3B55-4846-B524-7D4DAAB2AAFA}" srcOrd="0" destOrd="0" presId="urn:microsoft.com/office/officeart/2005/8/layout/hierarchy1"/>
    <dgm:cxn modelId="{3143567A-20B4-4CB3-8CB3-97AE7CD6D9AC}" type="presParOf" srcId="{4BA6B2B8-7C33-4246-B9EF-F946E201D97F}" destId="{0DD49143-1FAD-4E73-A33E-3F24E5684B39}" srcOrd="1" destOrd="0" presId="urn:microsoft.com/office/officeart/2005/8/layout/hierarchy1"/>
    <dgm:cxn modelId="{35CE73F9-4609-4B96-B8B0-656E684ECC0C}" type="presParOf" srcId="{68AF9FFE-5394-440E-9387-858D7AB5CFE6}" destId="{3226EDCC-591A-4A88-9FDD-B055304CB997}" srcOrd="1" destOrd="0" presId="urn:microsoft.com/office/officeart/2005/8/layout/hierarchy1"/>
    <dgm:cxn modelId="{91538D81-C4A8-42B0-B2DF-9ED20BCE5471}" type="presParOf" srcId="{3226EDCC-591A-4A88-9FDD-B055304CB997}" destId="{AAC01CE2-C4DA-44EC-92CF-006128876A68}" srcOrd="0" destOrd="0" presId="urn:microsoft.com/office/officeart/2005/8/layout/hierarchy1"/>
    <dgm:cxn modelId="{52D7070A-5272-4F6E-8D62-11A6B6E74400}" type="presParOf" srcId="{3226EDCC-591A-4A88-9FDD-B055304CB997}" destId="{61AB74C4-5B47-4D2C-9E83-D84CDED56056}" srcOrd="1" destOrd="0" presId="urn:microsoft.com/office/officeart/2005/8/layout/hierarchy1"/>
    <dgm:cxn modelId="{0F971A47-13E8-4402-976D-806C6D4377AC}" type="presParOf" srcId="{61AB74C4-5B47-4D2C-9E83-D84CDED56056}" destId="{B59E0EA6-CDEB-44E5-8F4A-E9F9C08CDB4E}" srcOrd="0" destOrd="0" presId="urn:microsoft.com/office/officeart/2005/8/layout/hierarchy1"/>
    <dgm:cxn modelId="{BA236616-E862-4C28-8B16-EB705C77475C}" type="presParOf" srcId="{B59E0EA6-CDEB-44E5-8F4A-E9F9C08CDB4E}" destId="{7315253F-DF97-4BD2-B8F3-8BDC956191FB}" srcOrd="0" destOrd="0" presId="urn:microsoft.com/office/officeart/2005/8/layout/hierarchy1"/>
    <dgm:cxn modelId="{28C702F5-29A2-419F-B9B8-8AB76ECA0298}" type="presParOf" srcId="{B59E0EA6-CDEB-44E5-8F4A-E9F9C08CDB4E}" destId="{0E8541C4-041D-447F-8421-6AD6E1CBD794}" srcOrd="1" destOrd="0" presId="urn:microsoft.com/office/officeart/2005/8/layout/hierarchy1"/>
    <dgm:cxn modelId="{7F0E37ED-A96F-42C5-B90C-CA703FE08814}" type="presParOf" srcId="{61AB74C4-5B47-4D2C-9E83-D84CDED56056}" destId="{FC99E810-379B-4330-B848-AC87324F554E}" srcOrd="1" destOrd="0" presId="urn:microsoft.com/office/officeart/2005/8/layout/hierarchy1"/>
    <dgm:cxn modelId="{DC235179-97DC-425C-80C3-6D4E141EBAC8}" type="presParOf" srcId="{3226EDCC-591A-4A88-9FDD-B055304CB997}" destId="{0158A0D1-750E-4DE6-AB30-F5377A930015}" srcOrd="2" destOrd="0" presId="urn:microsoft.com/office/officeart/2005/8/layout/hierarchy1"/>
    <dgm:cxn modelId="{2B92A70D-E75F-4ED7-BFD7-E9A7A26C3279}" type="presParOf" srcId="{3226EDCC-591A-4A88-9FDD-B055304CB997}" destId="{CEEF1FFF-11F3-4F68-9F4E-21FA61AA3BCA}" srcOrd="3" destOrd="0" presId="urn:microsoft.com/office/officeart/2005/8/layout/hierarchy1"/>
    <dgm:cxn modelId="{712A4FA2-85C8-40AD-A0A4-9C89EDC688A9}" type="presParOf" srcId="{CEEF1FFF-11F3-4F68-9F4E-21FA61AA3BCA}" destId="{56F6F541-372B-4BEF-B53D-153E643A142F}" srcOrd="0" destOrd="0" presId="urn:microsoft.com/office/officeart/2005/8/layout/hierarchy1"/>
    <dgm:cxn modelId="{7FA77326-935E-4DF1-BC2F-A6DDCA55B701}" type="presParOf" srcId="{56F6F541-372B-4BEF-B53D-153E643A142F}" destId="{AE5A4D9C-00D9-4658-9509-87ABF676CFA4}" srcOrd="0" destOrd="0" presId="urn:microsoft.com/office/officeart/2005/8/layout/hierarchy1"/>
    <dgm:cxn modelId="{E7CA66BE-77A1-4AD8-A195-C99DAF2A4937}" type="presParOf" srcId="{56F6F541-372B-4BEF-B53D-153E643A142F}" destId="{1D8A85A8-EAC3-471F-86A0-AA1B475224C8}" srcOrd="1" destOrd="0" presId="urn:microsoft.com/office/officeart/2005/8/layout/hierarchy1"/>
    <dgm:cxn modelId="{D498C4A8-FC44-48CD-B419-FD282E56A98A}" type="presParOf" srcId="{CEEF1FFF-11F3-4F68-9F4E-21FA61AA3BCA}" destId="{EB189C4F-D4AF-4BC5-B705-6D5443CBDA17}" srcOrd="1" destOrd="0" presId="urn:microsoft.com/office/officeart/2005/8/layout/hierarchy1"/>
    <dgm:cxn modelId="{63A9B3B9-B298-4405-9F33-07C08372E635}" type="presParOf" srcId="{3226EDCC-591A-4A88-9FDD-B055304CB997}" destId="{7F84875C-686C-469B-ACD3-F10976842624}" srcOrd="4" destOrd="0" presId="urn:microsoft.com/office/officeart/2005/8/layout/hierarchy1"/>
    <dgm:cxn modelId="{81B88DB8-BC86-49E1-9F00-A4E50933A5ED}" type="presParOf" srcId="{3226EDCC-591A-4A88-9FDD-B055304CB997}" destId="{17C387E2-AF9D-48BA-82B9-F65C27027726}" srcOrd="5" destOrd="0" presId="urn:microsoft.com/office/officeart/2005/8/layout/hierarchy1"/>
    <dgm:cxn modelId="{86BBA260-D27B-4E6D-8DC5-31BC027674E0}" type="presParOf" srcId="{17C387E2-AF9D-48BA-82B9-F65C27027726}" destId="{FC9E4A7B-EACC-4A39-A43F-25E5D9FD70DB}" srcOrd="0" destOrd="0" presId="urn:microsoft.com/office/officeart/2005/8/layout/hierarchy1"/>
    <dgm:cxn modelId="{508C129C-B0B6-4FC5-A6CD-309ED162A887}" type="presParOf" srcId="{FC9E4A7B-EACC-4A39-A43F-25E5D9FD70DB}" destId="{D5E63D19-98C4-46DA-BCFC-796D77AC898D}" srcOrd="0" destOrd="0" presId="urn:microsoft.com/office/officeart/2005/8/layout/hierarchy1"/>
    <dgm:cxn modelId="{FFC65D12-2BC3-451E-AF1C-B716E8789EB4}" type="presParOf" srcId="{FC9E4A7B-EACC-4A39-A43F-25E5D9FD70DB}" destId="{0E3766F4-8660-48D7-B60B-47874D1EA559}" srcOrd="1" destOrd="0" presId="urn:microsoft.com/office/officeart/2005/8/layout/hierarchy1"/>
    <dgm:cxn modelId="{7CD3D8A9-4A5D-4928-AD20-EC37A30906DA}" type="presParOf" srcId="{17C387E2-AF9D-48BA-82B9-F65C27027726}" destId="{4A5CC9AB-747E-4CDA-9F8B-736BDC88C9C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A9842E-D609-45F9-87D5-E82749EE52D9}" type="doc">
      <dgm:prSet loTypeId="urn:microsoft.com/office/officeart/2005/8/layout/hierarchy1" loCatId="hierarchy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02DD250-2E67-40D4-9960-AA655CCE1A90}">
      <dgm:prSet phldrT="[Text]" custT="1"/>
      <dgm:spPr/>
      <dgm:t>
        <a:bodyPr/>
        <a:lstStyle/>
        <a:p>
          <a:r>
            <a:rPr lang="th-TH" sz="3600" b="0" i="0" dirty="0">
              <a:effectLst/>
              <a:latin typeface="TH SarabunPSK" pitchFamily="34" charset="-34"/>
              <a:cs typeface="TH SarabunPSK" pitchFamily="34" charset="-34"/>
            </a:rPr>
            <a:t>ความสัมพันธ์</a:t>
          </a:r>
          <a:r>
            <a:rPr lang="en-US" sz="3600" b="0" i="0" dirty="0">
              <a:effectLst/>
              <a:latin typeface="TH SarabunPSK" pitchFamily="34" charset="-34"/>
              <a:cs typeface="TH SarabunPSK" pitchFamily="34" charset="-34"/>
            </a:rPr>
            <a:t>/</a:t>
          </a:r>
          <a:r>
            <a:rPr lang="th-TH" sz="3600" b="0" i="0" dirty="0">
              <a:effectLst/>
              <a:latin typeface="TH SarabunPSK" pitchFamily="34" charset="-34"/>
              <a:cs typeface="TH SarabunPSK" pitchFamily="34" charset="-34"/>
            </a:rPr>
            <a:t>ทำนาย</a:t>
          </a:r>
          <a:endParaRPr lang="en-US" sz="3600" b="0" i="0" dirty="0">
            <a:effectLst/>
            <a:latin typeface="TH SarabunPSK" pitchFamily="34" charset="-34"/>
            <a:cs typeface="TH SarabunPSK" pitchFamily="34" charset="-34"/>
          </a:endParaRPr>
        </a:p>
      </dgm:t>
    </dgm:pt>
    <dgm:pt modelId="{0E7272AF-D2FE-4F43-919F-AB4BC590F68E}" type="parTrans" cxnId="{58ECCE05-FA98-4865-A0E7-A102AA4847C5}">
      <dgm:prSet/>
      <dgm:spPr/>
      <dgm:t>
        <a:bodyPr/>
        <a:lstStyle/>
        <a:p>
          <a:endParaRPr lang="en-US" b="1">
            <a:effectLst/>
            <a:latin typeface="2005_iannnnnGMO" panose="02000000000000000000" pitchFamily="2" charset="0"/>
            <a:cs typeface="2005_iannnnnGMO" panose="02000000000000000000" pitchFamily="2" charset="0"/>
          </a:endParaRPr>
        </a:p>
      </dgm:t>
    </dgm:pt>
    <dgm:pt modelId="{9324481C-5669-48B9-9656-CB28F7768FBC}" type="sibTrans" cxnId="{58ECCE05-FA98-4865-A0E7-A102AA4847C5}">
      <dgm:prSet/>
      <dgm:spPr/>
      <dgm:t>
        <a:bodyPr/>
        <a:lstStyle/>
        <a:p>
          <a:endParaRPr lang="en-US" b="1">
            <a:effectLst/>
            <a:latin typeface="2005_iannnnnGMO" panose="02000000000000000000" pitchFamily="2" charset="0"/>
            <a:cs typeface="2005_iannnnnGMO" panose="02000000000000000000" pitchFamily="2" charset="0"/>
          </a:endParaRPr>
        </a:p>
      </dgm:t>
    </dgm:pt>
    <dgm:pt modelId="{FDA688CD-4AC5-4AFC-9800-0B6ABD4BA697}">
      <dgm:prSet phldrT="[Text]" custT="1"/>
      <dgm:spPr/>
      <dgm:t>
        <a:bodyPr/>
        <a:lstStyle/>
        <a:p>
          <a:r>
            <a:rPr lang="en-US" sz="3200" b="0" i="0" dirty="0">
              <a:effectLst/>
              <a:latin typeface="TH SarabunPSK" pitchFamily="34" charset="-34"/>
              <a:cs typeface="TH SarabunPSK" pitchFamily="34" charset="-34"/>
            </a:rPr>
            <a:t>Parametric</a:t>
          </a:r>
          <a:endParaRPr lang="en-US" sz="2500" b="0" i="0" dirty="0">
            <a:effectLst/>
            <a:latin typeface="TH SarabunPSK" pitchFamily="34" charset="-34"/>
            <a:cs typeface="TH SarabunPSK" pitchFamily="34" charset="-34"/>
          </a:endParaRPr>
        </a:p>
      </dgm:t>
    </dgm:pt>
    <dgm:pt modelId="{750386F5-67E9-487D-BBCF-94F2645000D2}" type="parTrans" cxnId="{07BBF890-1594-4DE1-933C-38F9D4E67A05}">
      <dgm:prSet/>
      <dgm:spPr/>
      <dgm:t>
        <a:bodyPr/>
        <a:lstStyle/>
        <a:p>
          <a:endParaRPr lang="en-US" b="1">
            <a:effectLst/>
            <a:latin typeface="2005_iannnnnGMO" panose="02000000000000000000" pitchFamily="2" charset="0"/>
            <a:cs typeface="2005_iannnnnGMO" panose="02000000000000000000" pitchFamily="2" charset="0"/>
          </a:endParaRPr>
        </a:p>
      </dgm:t>
    </dgm:pt>
    <dgm:pt modelId="{5D08AF7B-35EE-4775-8FB6-FC28FE230010}" type="sibTrans" cxnId="{07BBF890-1594-4DE1-933C-38F9D4E67A05}">
      <dgm:prSet/>
      <dgm:spPr/>
      <dgm:t>
        <a:bodyPr/>
        <a:lstStyle/>
        <a:p>
          <a:endParaRPr lang="en-US" b="1">
            <a:effectLst/>
            <a:latin typeface="2005_iannnnnGMO" panose="02000000000000000000" pitchFamily="2" charset="0"/>
            <a:cs typeface="2005_iannnnnGMO" panose="02000000000000000000" pitchFamily="2" charset="0"/>
          </a:endParaRPr>
        </a:p>
      </dgm:t>
    </dgm:pt>
    <dgm:pt modelId="{291AF09E-CB2D-4490-8ABD-887C0EDD45AD}">
      <dgm:prSet phldrT="[Text]" custT="1"/>
      <dgm:spPr/>
      <dgm:t>
        <a:bodyPr/>
        <a:lstStyle/>
        <a:p>
          <a:r>
            <a:rPr lang="en-US" sz="3200" b="0" i="0" dirty="0">
              <a:effectLst/>
              <a:latin typeface="TH SarabunPSK" pitchFamily="34" charset="-34"/>
              <a:cs typeface="TH SarabunPSK" pitchFamily="34" charset="-34"/>
            </a:rPr>
            <a:t>Pearson</a:t>
          </a:r>
        </a:p>
      </dgm:t>
    </dgm:pt>
    <dgm:pt modelId="{D30FEA5A-B615-4CAB-BA40-1A025D8C5D8B}" type="parTrans" cxnId="{7288198A-D7A8-4728-93D7-4F69F0871A75}">
      <dgm:prSet/>
      <dgm:spPr/>
      <dgm:t>
        <a:bodyPr/>
        <a:lstStyle/>
        <a:p>
          <a:endParaRPr lang="en-US" b="1">
            <a:effectLst/>
            <a:latin typeface="2005_iannnnnGMO" panose="02000000000000000000" pitchFamily="2" charset="0"/>
            <a:cs typeface="2005_iannnnnGMO" panose="02000000000000000000" pitchFamily="2" charset="0"/>
          </a:endParaRPr>
        </a:p>
      </dgm:t>
    </dgm:pt>
    <dgm:pt modelId="{3F10F37E-7A8F-43D9-804B-17F785672EA0}" type="sibTrans" cxnId="{7288198A-D7A8-4728-93D7-4F69F0871A75}">
      <dgm:prSet/>
      <dgm:spPr/>
      <dgm:t>
        <a:bodyPr/>
        <a:lstStyle/>
        <a:p>
          <a:endParaRPr lang="en-US" b="1">
            <a:effectLst/>
            <a:latin typeface="2005_iannnnnGMO" panose="02000000000000000000" pitchFamily="2" charset="0"/>
            <a:cs typeface="2005_iannnnnGMO" panose="02000000000000000000" pitchFamily="2" charset="0"/>
          </a:endParaRPr>
        </a:p>
      </dgm:t>
    </dgm:pt>
    <dgm:pt modelId="{310076B5-84CA-492C-B104-2AD097F2341F}">
      <dgm:prSet phldrT="[Text]" custT="1"/>
      <dgm:spPr/>
      <dgm:t>
        <a:bodyPr/>
        <a:lstStyle/>
        <a:p>
          <a:r>
            <a:rPr lang="en-US" sz="3200" b="0" i="0" dirty="0">
              <a:effectLst/>
              <a:latin typeface="TH SarabunPSK" pitchFamily="34" charset="-34"/>
              <a:cs typeface="TH SarabunPSK" pitchFamily="34" charset="-34"/>
            </a:rPr>
            <a:t>Regression</a:t>
          </a:r>
        </a:p>
      </dgm:t>
    </dgm:pt>
    <dgm:pt modelId="{5CEC4D75-A5D2-428B-9E92-05EAB29F4EA2}" type="parTrans" cxnId="{E34EDDFD-C3E1-4334-ABDD-CD54F7C29510}">
      <dgm:prSet/>
      <dgm:spPr/>
      <dgm:t>
        <a:bodyPr/>
        <a:lstStyle/>
        <a:p>
          <a:endParaRPr lang="en-US" b="1">
            <a:effectLst/>
            <a:latin typeface="2005_iannnnnGMO" panose="02000000000000000000" pitchFamily="2" charset="0"/>
            <a:cs typeface="2005_iannnnnGMO" panose="02000000000000000000" pitchFamily="2" charset="0"/>
          </a:endParaRPr>
        </a:p>
      </dgm:t>
    </dgm:pt>
    <dgm:pt modelId="{5FB330BF-363D-470F-8453-3A4B41B2B873}" type="sibTrans" cxnId="{E34EDDFD-C3E1-4334-ABDD-CD54F7C29510}">
      <dgm:prSet/>
      <dgm:spPr/>
      <dgm:t>
        <a:bodyPr/>
        <a:lstStyle/>
        <a:p>
          <a:endParaRPr lang="en-US" b="1">
            <a:effectLst/>
            <a:latin typeface="2005_iannnnnGMO" panose="02000000000000000000" pitchFamily="2" charset="0"/>
            <a:cs typeface="2005_iannnnnGMO" panose="02000000000000000000" pitchFamily="2" charset="0"/>
          </a:endParaRPr>
        </a:p>
      </dgm:t>
    </dgm:pt>
    <dgm:pt modelId="{9F01A09B-E78F-4931-9626-9DA9138FB658}">
      <dgm:prSet phldrT="[Text]" custT="1"/>
      <dgm:spPr/>
      <dgm:t>
        <a:bodyPr/>
        <a:lstStyle/>
        <a:p>
          <a:r>
            <a:rPr lang="en-US" sz="3200" b="0" i="0" dirty="0">
              <a:effectLst/>
              <a:latin typeface="TH SarabunPSK" pitchFamily="34" charset="-34"/>
              <a:cs typeface="TH SarabunPSK" pitchFamily="34" charset="-34"/>
            </a:rPr>
            <a:t>Non-parametric</a:t>
          </a:r>
          <a:endParaRPr lang="en-US" sz="2500" b="0" i="0" dirty="0">
            <a:effectLst/>
            <a:latin typeface="TH SarabunPSK" pitchFamily="34" charset="-34"/>
            <a:cs typeface="TH SarabunPSK" pitchFamily="34" charset="-34"/>
          </a:endParaRPr>
        </a:p>
      </dgm:t>
    </dgm:pt>
    <dgm:pt modelId="{E0E55C4D-571E-41D5-88B6-D6AE333B95BE}" type="parTrans" cxnId="{02A3C9F0-4600-4C8C-98A6-11871989A5AB}">
      <dgm:prSet/>
      <dgm:spPr/>
      <dgm:t>
        <a:bodyPr/>
        <a:lstStyle/>
        <a:p>
          <a:endParaRPr lang="en-US" b="1">
            <a:effectLst/>
            <a:latin typeface="2005_iannnnnGMO" panose="02000000000000000000" pitchFamily="2" charset="0"/>
            <a:cs typeface="2005_iannnnnGMO" panose="02000000000000000000" pitchFamily="2" charset="0"/>
          </a:endParaRPr>
        </a:p>
      </dgm:t>
    </dgm:pt>
    <dgm:pt modelId="{F2882F69-6E15-46D2-A313-EDA93F7113EE}" type="sibTrans" cxnId="{02A3C9F0-4600-4C8C-98A6-11871989A5AB}">
      <dgm:prSet/>
      <dgm:spPr/>
      <dgm:t>
        <a:bodyPr/>
        <a:lstStyle/>
        <a:p>
          <a:endParaRPr lang="en-US" b="1">
            <a:effectLst/>
            <a:latin typeface="2005_iannnnnGMO" panose="02000000000000000000" pitchFamily="2" charset="0"/>
            <a:cs typeface="2005_iannnnnGMO" panose="02000000000000000000" pitchFamily="2" charset="0"/>
          </a:endParaRPr>
        </a:p>
      </dgm:t>
    </dgm:pt>
    <dgm:pt modelId="{5418AF34-F789-44DD-85A2-47907CF336A6}">
      <dgm:prSet phldrT="[Text]" custT="1"/>
      <dgm:spPr/>
      <dgm:t>
        <a:bodyPr/>
        <a:lstStyle/>
        <a:p>
          <a:r>
            <a:rPr lang="en-US" sz="3200" b="0" i="0" u="sng" dirty="0">
              <a:effectLst/>
              <a:latin typeface="TH SarabunPSK" pitchFamily="34" charset="-34"/>
              <a:cs typeface="TH SarabunPSK" pitchFamily="34" charset="-34"/>
            </a:rPr>
            <a:t>Ordinal</a:t>
          </a:r>
        </a:p>
        <a:p>
          <a:r>
            <a:rPr lang="en-US" sz="3200" b="0" i="0" dirty="0">
              <a:latin typeface="TH SarabunPSK" pitchFamily="34" charset="-34"/>
              <a:cs typeface="TH SarabunPSK" pitchFamily="34" charset="-34"/>
            </a:rPr>
            <a:t>Spearman</a:t>
          </a:r>
        </a:p>
        <a:p>
          <a:r>
            <a:rPr lang="en-US" sz="3200" b="0" i="0" dirty="0">
              <a:latin typeface="TH SarabunPSK" pitchFamily="34" charset="-34"/>
              <a:cs typeface="TH SarabunPSK" pitchFamily="34" charset="-34"/>
            </a:rPr>
            <a:t>Kendall</a:t>
          </a:r>
          <a:endParaRPr lang="en-US" sz="3200" b="0" i="0" u="sng" dirty="0">
            <a:effectLst/>
            <a:latin typeface="TH SarabunPSK" pitchFamily="34" charset="-34"/>
            <a:cs typeface="TH SarabunPSK" pitchFamily="34" charset="-34"/>
          </a:endParaRPr>
        </a:p>
      </dgm:t>
    </dgm:pt>
    <dgm:pt modelId="{367D2906-43F2-4C34-95CC-5EFD8A668261}" type="parTrans" cxnId="{B7F0C8E7-5140-4A8E-9C97-6B5081B143A4}">
      <dgm:prSet/>
      <dgm:spPr/>
      <dgm:t>
        <a:bodyPr/>
        <a:lstStyle/>
        <a:p>
          <a:endParaRPr lang="en-US" b="1">
            <a:effectLst/>
            <a:latin typeface="2005_iannnnnGMO" panose="02000000000000000000" pitchFamily="2" charset="0"/>
            <a:cs typeface="2005_iannnnnGMO" panose="02000000000000000000" pitchFamily="2" charset="0"/>
          </a:endParaRPr>
        </a:p>
      </dgm:t>
    </dgm:pt>
    <dgm:pt modelId="{AEBDB83E-52C9-4409-BE63-490BF50B9EE7}" type="sibTrans" cxnId="{B7F0C8E7-5140-4A8E-9C97-6B5081B143A4}">
      <dgm:prSet/>
      <dgm:spPr/>
      <dgm:t>
        <a:bodyPr/>
        <a:lstStyle/>
        <a:p>
          <a:endParaRPr lang="en-US" b="1">
            <a:effectLst/>
            <a:latin typeface="2005_iannnnnGMO" panose="02000000000000000000" pitchFamily="2" charset="0"/>
            <a:cs typeface="2005_iannnnnGMO" panose="02000000000000000000" pitchFamily="2" charset="0"/>
          </a:endParaRPr>
        </a:p>
      </dgm:t>
    </dgm:pt>
    <dgm:pt modelId="{5759B763-9A7E-464A-894A-93D89E5E06D2}">
      <dgm:prSet phldrT="[Text]" custT="1"/>
      <dgm:spPr/>
      <dgm:t>
        <a:bodyPr/>
        <a:lstStyle/>
        <a:p>
          <a:r>
            <a:rPr lang="en-US" sz="3200" b="0" i="0" u="sng" dirty="0">
              <a:latin typeface="TH SarabunPSK" pitchFamily="34" charset="-34"/>
              <a:cs typeface="TH SarabunPSK" pitchFamily="34" charset="-34"/>
            </a:rPr>
            <a:t>Nominal</a:t>
          </a:r>
          <a:br>
            <a:rPr lang="en-US" sz="3200" b="0" i="0" u="sng" dirty="0">
              <a:latin typeface="TH SarabunPSK" pitchFamily="34" charset="-34"/>
              <a:cs typeface="TH SarabunPSK" pitchFamily="34" charset="-34"/>
            </a:rPr>
          </a:br>
          <a:r>
            <a:rPr lang="en-US" sz="3200" b="0" i="0" u="none" dirty="0">
              <a:latin typeface="TH SarabunPSK" pitchFamily="34" charset="-34"/>
              <a:cs typeface="TH SarabunPSK" pitchFamily="34" charset="-34"/>
            </a:rPr>
            <a:t>Phi coefficient</a:t>
          </a:r>
          <a:br>
            <a:rPr lang="en-US" sz="3200" b="0" i="0" u="none" dirty="0">
              <a:latin typeface="TH SarabunPSK" pitchFamily="34" charset="-34"/>
              <a:cs typeface="TH SarabunPSK" pitchFamily="34" charset="-34"/>
            </a:rPr>
          </a:br>
          <a:r>
            <a:rPr lang="en-US" sz="3200" b="0" i="0" u="none" dirty="0">
              <a:latin typeface="TH SarabunPSK" pitchFamily="34" charset="-34"/>
              <a:cs typeface="TH SarabunPSK" pitchFamily="34" charset="-34"/>
            </a:rPr>
            <a:t>Cramer </a:t>
          </a:r>
          <a:endParaRPr lang="en-US" sz="2500" b="0" i="0" u="none" dirty="0">
            <a:effectLst/>
            <a:latin typeface="TH SarabunPSK" pitchFamily="34" charset="-34"/>
            <a:cs typeface="TH SarabunPSK" pitchFamily="34" charset="-34"/>
          </a:endParaRPr>
        </a:p>
      </dgm:t>
    </dgm:pt>
    <dgm:pt modelId="{F2B849CE-4041-44BC-9971-D3AD6E1023FE}" type="parTrans" cxnId="{A1393D3B-6716-4BE4-8912-7E76339D6655}">
      <dgm:prSet/>
      <dgm:spPr/>
      <dgm:t>
        <a:bodyPr/>
        <a:lstStyle/>
        <a:p>
          <a:endParaRPr lang="en-US" b="1">
            <a:effectLst/>
          </a:endParaRPr>
        </a:p>
      </dgm:t>
    </dgm:pt>
    <dgm:pt modelId="{53F95FDC-777C-4485-9ED6-726D7967D2F5}" type="sibTrans" cxnId="{A1393D3B-6716-4BE4-8912-7E76339D6655}">
      <dgm:prSet/>
      <dgm:spPr/>
      <dgm:t>
        <a:bodyPr/>
        <a:lstStyle/>
        <a:p>
          <a:endParaRPr lang="en-US" b="1">
            <a:effectLst/>
          </a:endParaRPr>
        </a:p>
      </dgm:t>
    </dgm:pt>
    <dgm:pt modelId="{AE9B5C9C-509D-4A2F-8AFD-352AD59826CE}" type="pres">
      <dgm:prSet presAssocID="{EDA9842E-D609-45F9-87D5-E82749EE52D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18CDAB3-FC55-422A-AF3B-0925E2607C3D}" type="pres">
      <dgm:prSet presAssocID="{702DD250-2E67-40D4-9960-AA655CCE1A90}" presName="hierRoot1" presStyleCnt="0"/>
      <dgm:spPr/>
    </dgm:pt>
    <dgm:pt modelId="{EB79F533-37E8-4988-B25F-7BF930195429}" type="pres">
      <dgm:prSet presAssocID="{702DD250-2E67-40D4-9960-AA655CCE1A90}" presName="composite" presStyleCnt="0"/>
      <dgm:spPr/>
    </dgm:pt>
    <dgm:pt modelId="{306F09B2-882B-428C-8227-F62A48FFD4D8}" type="pres">
      <dgm:prSet presAssocID="{702DD250-2E67-40D4-9960-AA655CCE1A90}" presName="background" presStyleLbl="node0" presStyleIdx="0" presStyleCnt="1"/>
      <dgm:spPr/>
    </dgm:pt>
    <dgm:pt modelId="{9846355E-3796-4356-BA03-B370BAE783B0}" type="pres">
      <dgm:prSet presAssocID="{702DD250-2E67-40D4-9960-AA655CCE1A90}" presName="text" presStyleLbl="fgAcc0" presStyleIdx="0" presStyleCnt="1" custScaleX="176994" custScaleY="54915">
        <dgm:presLayoutVars>
          <dgm:chPref val="3"/>
        </dgm:presLayoutVars>
      </dgm:prSet>
      <dgm:spPr/>
    </dgm:pt>
    <dgm:pt modelId="{4857295A-6D68-42F3-A0C0-20110EC700A1}" type="pres">
      <dgm:prSet presAssocID="{702DD250-2E67-40D4-9960-AA655CCE1A90}" presName="hierChild2" presStyleCnt="0"/>
      <dgm:spPr/>
    </dgm:pt>
    <dgm:pt modelId="{7F2971DD-076B-48F0-A310-9B014D86CD25}" type="pres">
      <dgm:prSet presAssocID="{750386F5-67E9-487D-BBCF-94F2645000D2}" presName="Name10" presStyleLbl="parChTrans1D2" presStyleIdx="0" presStyleCnt="2"/>
      <dgm:spPr/>
    </dgm:pt>
    <dgm:pt modelId="{28D885E7-BB4D-4277-A5C1-B32D1B5ACE7A}" type="pres">
      <dgm:prSet presAssocID="{FDA688CD-4AC5-4AFC-9800-0B6ABD4BA697}" presName="hierRoot2" presStyleCnt="0"/>
      <dgm:spPr/>
    </dgm:pt>
    <dgm:pt modelId="{E61084ED-34CF-4840-B705-11928320AF04}" type="pres">
      <dgm:prSet presAssocID="{FDA688CD-4AC5-4AFC-9800-0B6ABD4BA697}" presName="composite2" presStyleCnt="0"/>
      <dgm:spPr/>
    </dgm:pt>
    <dgm:pt modelId="{D06B0B67-BBA9-4701-994A-5589A14BA141}" type="pres">
      <dgm:prSet presAssocID="{FDA688CD-4AC5-4AFC-9800-0B6ABD4BA697}" presName="background2" presStyleLbl="node2" presStyleIdx="0" presStyleCnt="2"/>
      <dgm:spPr/>
    </dgm:pt>
    <dgm:pt modelId="{51284DF5-4FA7-4F23-ACFF-67574B563E89}" type="pres">
      <dgm:prSet presAssocID="{FDA688CD-4AC5-4AFC-9800-0B6ABD4BA697}" presName="text2" presStyleLbl="fgAcc2" presStyleIdx="0" presStyleCnt="2">
        <dgm:presLayoutVars>
          <dgm:chPref val="3"/>
        </dgm:presLayoutVars>
      </dgm:prSet>
      <dgm:spPr/>
    </dgm:pt>
    <dgm:pt modelId="{F9B3B082-86B8-4794-8330-86C14CFC1FAB}" type="pres">
      <dgm:prSet presAssocID="{FDA688CD-4AC5-4AFC-9800-0B6ABD4BA697}" presName="hierChild3" presStyleCnt="0"/>
      <dgm:spPr/>
    </dgm:pt>
    <dgm:pt modelId="{F4DD6C23-96C7-451C-B170-4EC0A1FEEE8E}" type="pres">
      <dgm:prSet presAssocID="{D30FEA5A-B615-4CAB-BA40-1A025D8C5D8B}" presName="Name17" presStyleLbl="parChTrans1D3" presStyleIdx="0" presStyleCnt="4"/>
      <dgm:spPr/>
    </dgm:pt>
    <dgm:pt modelId="{03DDCE3D-3DB0-415A-921D-914FD8E24DB2}" type="pres">
      <dgm:prSet presAssocID="{291AF09E-CB2D-4490-8ABD-887C0EDD45AD}" presName="hierRoot3" presStyleCnt="0"/>
      <dgm:spPr/>
    </dgm:pt>
    <dgm:pt modelId="{60C7BBCE-0873-4284-B407-66A13D8AEDB4}" type="pres">
      <dgm:prSet presAssocID="{291AF09E-CB2D-4490-8ABD-887C0EDD45AD}" presName="composite3" presStyleCnt="0"/>
      <dgm:spPr/>
    </dgm:pt>
    <dgm:pt modelId="{21335CA0-7A18-4A9D-9B82-C9B5D0FE92E1}" type="pres">
      <dgm:prSet presAssocID="{291AF09E-CB2D-4490-8ABD-887C0EDD45AD}" presName="background3" presStyleLbl="node3" presStyleIdx="0" presStyleCnt="4"/>
      <dgm:spPr/>
    </dgm:pt>
    <dgm:pt modelId="{1F6BE4E7-5C4B-41E6-8063-D9CBF31C16BB}" type="pres">
      <dgm:prSet presAssocID="{291AF09E-CB2D-4490-8ABD-887C0EDD45AD}" presName="text3" presStyleLbl="fgAcc3" presStyleIdx="0" presStyleCnt="4">
        <dgm:presLayoutVars>
          <dgm:chPref val="3"/>
        </dgm:presLayoutVars>
      </dgm:prSet>
      <dgm:spPr/>
    </dgm:pt>
    <dgm:pt modelId="{4305918D-AC35-413D-887D-811851105438}" type="pres">
      <dgm:prSet presAssocID="{291AF09E-CB2D-4490-8ABD-887C0EDD45AD}" presName="hierChild4" presStyleCnt="0"/>
      <dgm:spPr/>
    </dgm:pt>
    <dgm:pt modelId="{47E9724C-337B-4288-BF13-90D926D5B8C9}" type="pres">
      <dgm:prSet presAssocID="{5CEC4D75-A5D2-428B-9E92-05EAB29F4EA2}" presName="Name17" presStyleLbl="parChTrans1D3" presStyleIdx="1" presStyleCnt="4"/>
      <dgm:spPr/>
    </dgm:pt>
    <dgm:pt modelId="{67BBF59E-D013-4484-BD72-C79397BDD676}" type="pres">
      <dgm:prSet presAssocID="{310076B5-84CA-492C-B104-2AD097F2341F}" presName="hierRoot3" presStyleCnt="0"/>
      <dgm:spPr/>
    </dgm:pt>
    <dgm:pt modelId="{D3280868-A6EA-4126-AAED-6C5F82CF9A33}" type="pres">
      <dgm:prSet presAssocID="{310076B5-84CA-492C-B104-2AD097F2341F}" presName="composite3" presStyleCnt="0"/>
      <dgm:spPr/>
    </dgm:pt>
    <dgm:pt modelId="{4357866A-6FFC-43EE-ABAA-957EC027EE75}" type="pres">
      <dgm:prSet presAssocID="{310076B5-84CA-492C-B104-2AD097F2341F}" presName="background3" presStyleLbl="node3" presStyleIdx="1" presStyleCnt="4"/>
      <dgm:spPr/>
    </dgm:pt>
    <dgm:pt modelId="{68BB4606-132E-4A26-BBDD-8BE051ECFBC2}" type="pres">
      <dgm:prSet presAssocID="{310076B5-84CA-492C-B104-2AD097F2341F}" presName="text3" presStyleLbl="fgAcc3" presStyleIdx="1" presStyleCnt="4">
        <dgm:presLayoutVars>
          <dgm:chPref val="3"/>
        </dgm:presLayoutVars>
      </dgm:prSet>
      <dgm:spPr/>
    </dgm:pt>
    <dgm:pt modelId="{05B46814-9A23-4C21-A5FE-B9FF75134C45}" type="pres">
      <dgm:prSet presAssocID="{310076B5-84CA-492C-B104-2AD097F2341F}" presName="hierChild4" presStyleCnt="0"/>
      <dgm:spPr/>
    </dgm:pt>
    <dgm:pt modelId="{E72F3D04-0FBA-4CA0-B446-CEF0D45DBB18}" type="pres">
      <dgm:prSet presAssocID="{E0E55C4D-571E-41D5-88B6-D6AE333B95BE}" presName="Name10" presStyleLbl="parChTrans1D2" presStyleIdx="1" presStyleCnt="2"/>
      <dgm:spPr/>
    </dgm:pt>
    <dgm:pt modelId="{68AF9FFE-5394-440E-9387-858D7AB5CFE6}" type="pres">
      <dgm:prSet presAssocID="{9F01A09B-E78F-4931-9626-9DA9138FB658}" presName="hierRoot2" presStyleCnt="0"/>
      <dgm:spPr/>
    </dgm:pt>
    <dgm:pt modelId="{4BA6B2B8-7C33-4246-B9EF-F946E201D97F}" type="pres">
      <dgm:prSet presAssocID="{9F01A09B-E78F-4931-9626-9DA9138FB658}" presName="composite2" presStyleCnt="0"/>
      <dgm:spPr/>
    </dgm:pt>
    <dgm:pt modelId="{6246F580-3B55-4846-B524-7D4DAAB2AAFA}" type="pres">
      <dgm:prSet presAssocID="{9F01A09B-E78F-4931-9626-9DA9138FB658}" presName="background2" presStyleLbl="node2" presStyleIdx="1" presStyleCnt="2"/>
      <dgm:spPr/>
    </dgm:pt>
    <dgm:pt modelId="{0DD49143-1FAD-4E73-A33E-3F24E5684B39}" type="pres">
      <dgm:prSet presAssocID="{9F01A09B-E78F-4931-9626-9DA9138FB658}" presName="text2" presStyleLbl="fgAcc2" presStyleIdx="1" presStyleCnt="2">
        <dgm:presLayoutVars>
          <dgm:chPref val="3"/>
        </dgm:presLayoutVars>
      </dgm:prSet>
      <dgm:spPr/>
    </dgm:pt>
    <dgm:pt modelId="{3226EDCC-591A-4A88-9FDD-B055304CB997}" type="pres">
      <dgm:prSet presAssocID="{9F01A09B-E78F-4931-9626-9DA9138FB658}" presName="hierChild3" presStyleCnt="0"/>
      <dgm:spPr/>
    </dgm:pt>
    <dgm:pt modelId="{AAC01CE2-C4DA-44EC-92CF-006128876A68}" type="pres">
      <dgm:prSet presAssocID="{367D2906-43F2-4C34-95CC-5EFD8A668261}" presName="Name17" presStyleLbl="parChTrans1D3" presStyleIdx="2" presStyleCnt="4"/>
      <dgm:spPr/>
    </dgm:pt>
    <dgm:pt modelId="{61AB74C4-5B47-4D2C-9E83-D84CDED56056}" type="pres">
      <dgm:prSet presAssocID="{5418AF34-F789-44DD-85A2-47907CF336A6}" presName="hierRoot3" presStyleCnt="0"/>
      <dgm:spPr/>
    </dgm:pt>
    <dgm:pt modelId="{B59E0EA6-CDEB-44E5-8F4A-E9F9C08CDB4E}" type="pres">
      <dgm:prSet presAssocID="{5418AF34-F789-44DD-85A2-47907CF336A6}" presName="composite3" presStyleCnt="0"/>
      <dgm:spPr/>
    </dgm:pt>
    <dgm:pt modelId="{7315253F-DF97-4BD2-B8F3-8BDC956191FB}" type="pres">
      <dgm:prSet presAssocID="{5418AF34-F789-44DD-85A2-47907CF336A6}" presName="background3" presStyleLbl="node3" presStyleIdx="2" presStyleCnt="4"/>
      <dgm:spPr/>
    </dgm:pt>
    <dgm:pt modelId="{0E8541C4-041D-447F-8421-6AD6E1CBD794}" type="pres">
      <dgm:prSet presAssocID="{5418AF34-F789-44DD-85A2-47907CF336A6}" presName="text3" presStyleLbl="fgAcc3" presStyleIdx="2" presStyleCnt="4">
        <dgm:presLayoutVars>
          <dgm:chPref val="3"/>
        </dgm:presLayoutVars>
      </dgm:prSet>
      <dgm:spPr/>
    </dgm:pt>
    <dgm:pt modelId="{FC99E810-379B-4330-B848-AC87324F554E}" type="pres">
      <dgm:prSet presAssocID="{5418AF34-F789-44DD-85A2-47907CF336A6}" presName="hierChild4" presStyleCnt="0"/>
      <dgm:spPr/>
    </dgm:pt>
    <dgm:pt modelId="{0158A0D1-750E-4DE6-AB30-F5377A930015}" type="pres">
      <dgm:prSet presAssocID="{F2B849CE-4041-44BC-9971-D3AD6E1023FE}" presName="Name17" presStyleLbl="parChTrans1D3" presStyleIdx="3" presStyleCnt="4"/>
      <dgm:spPr/>
    </dgm:pt>
    <dgm:pt modelId="{CEEF1FFF-11F3-4F68-9F4E-21FA61AA3BCA}" type="pres">
      <dgm:prSet presAssocID="{5759B763-9A7E-464A-894A-93D89E5E06D2}" presName="hierRoot3" presStyleCnt="0"/>
      <dgm:spPr/>
    </dgm:pt>
    <dgm:pt modelId="{56F6F541-372B-4BEF-B53D-153E643A142F}" type="pres">
      <dgm:prSet presAssocID="{5759B763-9A7E-464A-894A-93D89E5E06D2}" presName="composite3" presStyleCnt="0"/>
      <dgm:spPr/>
    </dgm:pt>
    <dgm:pt modelId="{AE5A4D9C-00D9-4658-9509-87ABF676CFA4}" type="pres">
      <dgm:prSet presAssocID="{5759B763-9A7E-464A-894A-93D89E5E06D2}" presName="background3" presStyleLbl="node3" presStyleIdx="3" presStyleCnt="4"/>
      <dgm:spPr/>
    </dgm:pt>
    <dgm:pt modelId="{1D8A85A8-EAC3-471F-86A0-AA1B475224C8}" type="pres">
      <dgm:prSet presAssocID="{5759B763-9A7E-464A-894A-93D89E5E06D2}" presName="text3" presStyleLbl="fgAcc3" presStyleIdx="3" presStyleCnt="4">
        <dgm:presLayoutVars>
          <dgm:chPref val="3"/>
        </dgm:presLayoutVars>
      </dgm:prSet>
      <dgm:spPr/>
    </dgm:pt>
    <dgm:pt modelId="{EB189C4F-D4AF-4BC5-B705-6D5443CBDA17}" type="pres">
      <dgm:prSet presAssocID="{5759B763-9A7E-464A-894A-93D89E5E06D2}" presName="hierChild4" presStyleCnt="0"/>
      <dgm:spPr/>
    </dgm:pt>
  </dgm:ptLst>
  <dgm:cxnLst>
    <dgm:cxn modelId="{58ECCE05-FA98-4865-A0E7-A102AA4847C5}" srcId="{EDA9842E-D609-45F9-87D5-E82749EE52D9}" destId="{702DD250-2E67-40D4-9960-AA655CCE1A90}" srcOrd="0" destOrd="0" parTransId="{0E7272AF-D2FE-4F43-919F-AB4BC590F68E}" sibTransId="{9324481C-5669-48B9-9656-CB28F7768FBC}"/>
    <dgm:cxn modelId="{F8241313-F903-4790-9002-0C42B49F1105}" type="presOf" srcId="{750386F5-67E9-487D-BBCF-94F2645000D2}" destId="{7F2971DD-076B-48F0-A310-9B014D86CD25}" srcOrd="0" destOrd="0" presId="urn:microsoft.com/office/officeart/2005/8/layout/hierarchy1"/>
    <dgm:cxn modelId="{B7D67F2A-A9FD-481B-BE43-223644CFB482}" type="presOf" srcId="{702DD250-2E67-40D4-9960-AA655CCE1A90}" destId="{9846355E-3796-4356-BA03-B370BAE783B0}" srcOrd="0" destOrd="0" presId="urn:microsoft.com/office/officeart/2005/8/layout/hierarchy1"/>
    <dgm:cxn modelId="{B929A02D-5B14-4D28-8740-052843C95BAC}" type="presOf" srcId="{E0E55C4D-571E-41D5-88B6-D6AE333B95BE}" destId="{E72F3D04-0FBA-4CA0-B446-CEF0D45DBB18}" srcOrd="0" destOrd="0" presId="urn:microsoft.com/office/officeart/2005/8/layout/hierarchy1"/>
    <dgm:cxn modelId="{A1393D3B-6716-4BE4-8912-7E76339D6655}" srcId="{9F01A09B-E78F-4931-9626-9DA9138FB658}" destId="{5759B763-9A7E-464A-894A-93D89E5E06D2}" srcOrd="1" destOrd="0" parTransId="{F2B849CE-4041-44BC-9971-D3AD6E1023FE}" sibTransId="{53F95FDC-777C-4485-9ED6-726D7967D2F5}"/>
    <dgm:cxn modelId="{AD729B3C-336F-4157-85C1-8E6DF936DC73}" type="presOf" srcId="{291AF09E-CB2D-4490-8ABD-887C0EDD45AD}" destId="{1F6BE4E7-5C4B-41E6-8063-D9CBF31C16BB}" srcOrd="0" destOrd="0" presId="urn:microsoft.com/office/officeart/2005/8/layout/hierarchy1"/>
    <dgm:cxn modelId="{CD624851-AEAB-4740-B20A-38BD43C99A45}" type="presOf" srcId="{9F01A09B-E78F-4931-9626-9DA9138FB658}" destId="{0DD49143-1FAD-4E73-A33E-3F24E5684B39}" srcOrd="0" destOrd="0" presId="urn:microsoft.com/office/officeart/2005/8/layout/hierarchy1"/>
    <dgm:cxn modelId="{0D2E0758-47AF-4237-AF00-20A166EDD35F}" type="presOf" srcId="{EDA9842E-D609-45F9-87D5-E82749EE52D9}" destId="{AE9B5C9C-509D-4A2F-8AFD-352AD59826CE}" srcOrd="0" destOrd="0" presId="urn:microsoft.com/office/officeart/2005/8/layout/hierarchy1"/>
    <dgm:cxn modelId="{3F67C36B-F865-4E8D-AD8D-4CAD1F972588}" type="presOf" srcId="{5759B763-9A7E-464A-894A-93D89E5E06D2}" destId="{1D8A85A8-EAC3-471F-86A0-AA1B475224C8}" srcOrd="0" destOrd="0" presId="urn:microsoft.com/office/officeart/2005/8/layout/hierarchy1"/>
    <dgm:cxn modelId="{008FEE71-C50B-45B5-80EC-BA5EDC71EEC6}" type="presOf" srcId="{FDA688CD-4AC5-4AFC-9800-0B6ABD4BA697}" destId="{51284DF5-4FA7-4F23-ACFF-67574B563E89}" srcOrd="0" destOrd="0" presId="urn:microsoft.com/office/officeart/2005/8/layout/hierarchy1"/>
    <dgm:cxn modelId="{9398BF77-9025-4DE4-802F-287E44EEE285}" type="presOf" srcId="{310076B5-84CA-492C-B104-2AD097F2341F}" destId="{68BB4606-132E-4A26-BBDD-8BE051ECFBC2}" srcOrd="0" destOrd="0" presId="urn:microsoft.com/office/officeart/2005/8/layout/hierarchy1"/>
    <dgm:cxn modelId="{7288198A-D7A8-4728-93D7-4F69F0871A75}" srcId="{FDA688CD-4AC5-4AFC-9800-0B6ABD4BA697}" destId="{291AF09E-CB2D-4490-8ABD-887C0EDD45AD}" srcOrd="0" destOrd="0" parTransId="{D30FEA5A-B615-4CAB-BA40-1A025D8C5D8B}" sibTransId="{3F10F37E-7A8F-43D9-804B-17F785672EA0}"/>
    <dgm:cxn modelId="{07BBF890-1594-4DE1-933C-38F9D4E67A05}" srcId="{702DD250-2E67-40D4-9960-AA655CCE1A90}" destId="{FDA688CD-4AC5-4AFC-9800-0B6ABD4BA697}" srcOrd="0" destOrd="0" parTransId="{750386F5-67E9-487D-BBCF-94F2645000D2}" sibTransId="{5D08AF7B-35EE-4775-8FB6-FC28FE230010}"/>
    <dgm:cxn modelId="{8AC9ECA8-0D37-4404-9400-6ADF1392BD6A}" type="presOf" srcId="{D30FEA5A-B615-4CAB-BA40-1A025D8C5D8B}" destId="{F4DD6C23-96C7-451C-B170-4EC0A1FEEE8E}" srcOrd="0" destOrd="0" presId="urn:microsoft.com/office/officeart/2005/8/layout/hierarchy1"/>
    <dgm:cxn modelId="{982EF2AF-8A10-4467-8E47-556AF1351C49}" type="presOf" srcId="{5418AF34-F789-44DD-85A2-47907CF336A6}" destId="{0E8541C4-041D-447F-8421-6AD6E1CBD794}" srcOrd="0" destOrd="0" presId="urn:microsoft.com/office/officeart/2005/8/layout/hierarchy1"/>
    <dgm:cxn modelId="{75BB01B3-7ACE-474C-8065-B02AEE553A2B}" type="presOf" srcId="{367D2906-43F2-4C34-95CC-5EFD8A668261}" destId="{AAC01CE2-C4DA-44EC-92CF-006128876A68}" srcOrd="0" destOrd="0" presId="urn:microsoft.com/office/officeart/2005/8/layout/hierarchy1"/>
    <dgm:cxn modelId="{ED8B32C1-6E72-47BA-9945-4FA563C5B9E7}" type="presOf" srcId="{F2B849CE-4041-44BC-9971-D3AD6E1023FE}" destId="{0158A0D1-750E-4DE6-AB30-F5377A930015}" srcOrd="0" destOrd="0" presId="urn:microsoft.com/office/officeart/2005/8/layout/hierarchy1"/>
    <dgm:cxn modelId="{BCE8AEE7-AF00-4F0F-9EA8-5355A990DF2C}" type="presOf" srcId="{5CEC4D75-A5D2-428B-9E92-05EAB29F4EA2}" destId="{47E9724C-337B-4288-BF13-90D926D5B8C9}" srcOrd="0" destOrd="0" presId="urn:microsoft.com/office/officeart/2005/8/layout/hierarchy1"/>
    <dgm:cxn modelId="{B7F0C8E7-5140-4A8E-9C97-6B5081B143A4}" srcId="{9F01A09B-E78F-4931-9626-9DA9138FB658}" destId="{5418AF34-F789-44DD-85A2-47907CF336A6}" srcOrd="0" destOrd="0" parTransId="{367D2906-43F2-4C34-95CC-5EFD8A668261}" sibTransId="{AEBDB83E-52C9-4409-BE63-490BF50B9EE7}"/>
    <dgm:cxn modelId="{02A3C9F0-4600-4C8C-98A6-11871989A5AB}" srcId="{702DD250-2E67-40D4-9960-AA655CCE1A90}" destId="{9F01A09B-E78F-4931-9626-9DA9138FB658}" srcOrd="1" destOrd="0" parTransId="{E0E55C4D-571E-41D5-88B6-D6AE333B95BE}" sibTransId="{F2882F69-6E15-46D2-A313-EDA93F7113EE}"/>
    <dgm:cxn modelId="{E34EDDFD-C3E1-4334-ABDD-CD54F7C29510}" srcId="{FDA688CD-4AC5-4AFC-9800-0B6ABD4BA697}" destId="{310076B5-84CA-492C-B104-2AD097F2341F}" srcOrd="1" destOrd="0" parTransId="{5CEC4D75-A5D2-428B-9E92-05EAB29F4EA2}" sibTransId="{5FB330BF-363D-470F-8453-3A4B41B2B873}"/>
    <dgm:cxn modelId="{287DF2F1-8027-4344-9E23-64D55DBACF3C}" type="presParOf" srcId="{AE9B5C9C-509D-4A2F-8AFD-352AD59826CE}" destId="{218CDAB3-FC55-422A-AF3B-0925E2607C3D}" srcOrd="0" destOrd="0" presId="urn:microsoft.com/office/officeart/2005/8/layout/hierarchy1"/>
    <dgm:cxn modelId="{957494BE-6537-4C8A-A7F6-66BCBC230B05}" type="presParOf" srcId="{218CDAB3-FC55-422A-AF3B-0925E2607C3D}" destId="{EB79F533-37E8-4988-B25F-7BF930195429}" srcOrd="0" destOrd="0" presId="urn:microsoft.com/office/officeart/2005/8/layout/hierarchy1"/>
    <dgm:cxn modelId="{AD3E33C3-7C25-47F6-9696-58160582D14C}" type="presParOf" srcId="{EB79F533-37E8-4988-B25F-7BF930195429}" destId="{306F09B2-882B-428C-8227-F62A48FFD4D8}" srcOrd="0" destOrd="0" presId="urn:microsoft.com/office/officeart/2005/8/layout/hierarchy1"/>
    <dgm:cxn modelId="{3CB1EEA1-D70D-48B1-B60E-FF907464A94C}" type="presParOf" srcId="{EB79F533-37E8-4988-B25F-7BF930195429}" destId="{9846355E-3796-4356-BA03-B370BAE783B0}" srcOrd="1" destOrd="0" presId="urn:microsoft.com/office/officeart/2005/8/layout/hierarchy1"/>
    <dgm:cxn modelId="{CC898CDE-A5DD-4C88-8434-090E6480031C}" type="presParOf" srcId="{218CDAB3-FC55-422A-AF3B-0925E2607C3D}" destId="{4857295A-6D68-42F3-A0C0-20110EC700A1}" srcOrd="1" destOrd="0" presId="urn:microsoft.com/office/officeart/2005/8/layout/hierarchy1"/>
    <dgm:cxn modelId="{F6E2DE58-1EB1-42F3-93EB-1CF54F8881EA}" type="presParOf" srcId="{4857295A-6D68-42F3-A0C0-20110EC700A1}" destId="{7F2971DD-076B-48F0-A310-9B014D86CD25}" srcOrd="0" destOrd="0" presId="urn:microsoft.com/office/officeart/2005/8/layout/hierarchy1"/>
    <dgm:cxn modelId="{4D4C6ADE-727C-48D7-9FB0-F02829C73194}" type="presParOf" srcId="{4857295A-6D68-42F3-A0C0-20110EC700A1}" destId="{28D885E7-BB4D-4277-A5C1-B32D1B5ACE7A}" srcOrd="1" destOrd="0" presId="urn:microsoft.com/office/officeart/2005/8/layout/hierarchy1"/>
    <dgm:cxn modelId="{F0A27D9D-4801-4129-A839-29DB36110D2F}" type="presParOf" srcId="{28D885E7-BB4D-4277-A5C1-B32D1B5ACE7A}" destId="{E61084ED-34CF-4840-B705-11928320AF04}" srcOrd="0" destOrd="0" presId="urn:microsoft.com/office/officeart/2005/8/layout/hierarchy1"/>
    <dgm:cxn modelId="{78D93632-E432-467D-9F73-CC0C6B65B05C}" type="presParOf" srcId="{E61084ED-34CF-4840-B705-11928320AF04}" destId="{D06B0B67-BBA9-4701-994A-5589A14BA141}" srcOrd="0" destOrd="0" presId="urn:microsoft.com/office/officeart/2005/8/layout/hierarchy1"/>
    <dgm:cxn modelId="{1F2B50BD-9707-4631-9023-A823C02DCB82}" type="presParOf" srcId="{E61084ED-34CF-4840-B705-11928320AF04}" destId="{51284DF5-4FA7-4F23-ACFF-67574B563E89}" srcOrd="1" destOrd="0" presId="urn:microsoft.com/office/officeart/2005/8/layout/hierarchy1"/>
    <dgm:cxn modelId="{F1906D26-09AD-4275-96D0-E5B096CDCF72}" type="presParOf" srcId="{28D885E7-BB4D-4277-A5C1-B32D1B5ACE7A}" destId="{F9B3B082-86B8-4794-8330-86C14CFC1FAB}" srcOrd="1" destOrd="0" presId="urn:microsoft.com/office/officeart/2005/8/layout/hierarchy1"/>
    <dgm:cxn modelId="{8DA2F0C7-0D58-4F05-BF72-E38177427D99}" type="presParOf" srcId="{F9B3B082-86B8-4794-8330-86C14CFC1FAB}" destId="{F4DD6C23-96C7-451C-B170-4EC0A1FEEE8E}" srcOrd="0" destOrd="0" presId="urn:microsoft.com/office/officeart/2005/8/layout/hierarchy1"/>
    <dgm:cxn modelId="{A2853BA9-66AC-453C-94E0-510A9EACB64E}" type="presParOf" srcId="{F9B3B082-86B8-4794-8330-86C14CFC1FAB}" destId="{03DDCE3D-3DB0-415A-921D-914FD8E24DB2}" srcOrd="1" destOrd="0" presId="urn:microsoft.com/office/officeart/2005/8/layout/hierarchy1"/>
    <dgm:cxn modelId="{B707F01B-E92C-4921-AF92-2E5DFC9A07D2}" type="presParOf" srcId="{03DDCE3D-3DB0-415A-921D-914FD8E24DB2}" destId="{60C7BBCE-0873-4284-B407-66A13D8AEDB4}" srcOrd="0" destOrd="0" presId="urn:microsoft.com/office/officeart/2005/8/layout/hierarchy1"/>
    <dgm:cxn modelId="{B8ABED17-5217-42A4-8388-0142BB417DA6}" type="presParOf" srcId="{60C7BBCE-0873-4284-B407-66A13D8AEDB4}" destId="{21335CA0-7A18-4A9D-9B82-C9B5D0FE92E1}" srcOrd="0" destOrd="0" presId="urn:microsoft.com/office/officeart/2005/8/layout/hierarchy1"/>
    <dgm:cxn modelId="{16CE6231-F162-470D-B39D-A74E4279B845}" type="presParOf" srcId="{60C7BBCE-0873-4284-B407-66A13D8AEDB4}" destId="{1F6BE4E7-5C4B-41E6-8063-D9CBF31C16BB}" srcOrd="1" destOrd="0" presId="urn:microsoft.com/office/officeart/2005/8/layout/hierarchy1"/>
    <dgm:cxn modelId="{EB6B7E57-9253-4839-82E4-1A3D0A08C184}" type="presParOf" srcId="{03DDCE3D-3DB0-415A-921D-914FD8E24DB2}" destId="{4305918D-AC35-413D-887D-811851105438}" srcOrd="1" destOrd="0" presId="urn:microsoft.com/office/officeart/2005/8/layout/hierarchy1"/>
    <dgm:cxn modelId="{10B16E4A-972A-4C42-B675-B5FD2E5343CD}" type="presParOf" srcId="{F9B3B082-86B8-4794-8330-86C14CFC1FAB}" destId="{47E9724C-337B-4288-BF13-90D926D5B8C9}" srcOrd="2" destOrd="0" presId="urn:microsoft.com/office/officeart/2005/8/layout/hierarchy1"/>
    <dgm:cxn modelId="{5DE05B6F-CCBA-45EE-9B8E-B400233DF840}" type="presParOf" srcId="{F9B3B082-86B8-4794-8330-86C14CFC1FAB}" destId="{67BBF59E-D013-4484-BD72-C79397BDD676}" srcOrd="3" destOrd="0" presId="urn:microsoft.com/office/officeart/2005/8/layout/hierarchy1"/>
    <dgm:cxn modelId="{D2DF0E7D-D07F-4223-9939-DC787668996B}" type="presParOf" srcId="{67BBF59E-D013-4484-BD72-C79397BDD676}" destId="{D3280868-A6EA-4126-AAED-6C5F82CF9A33}" srcOrd="0" destOrd="0" presId="urn:microsoft.com/office/officeart/2005/8/layout/hierarchy1"/>
    <dgm:cxn modelId="{88158F02-ED2F-43C6-811A-F72336107688}" type="presParOf" srcId="{D3280868-A6EA-4126-AAED-6C5F82CF9A33}" destId="{4357866A-6FFC-43EE-ABAA-957EC027EE75}" srcOrd="0" destOrd="0" presId="urn:microsoft.com/office/officeart/2005/8/layout/hierarchy1"/>
    <dgm:cxn modelId="{622D8C21-242A-4508-8B11-024C0AB83A9F}" type="presParOf" srcId="{D3280868-A6EA-4126-AAED-6C5F82CF9A33}" destId="{68BB4606-132E-4A26-BBDD-8BE051ECFBC2}" srcOrd="1" destOrd="0" presId="urn:microsoft.com/office/officeart/2005/8/layout/hierarchy1"/>
    <dgm:cxn modelId="{F002FF38-9432-4C4F-8686-9539EC1FC88D}" type="presParOf" srcId="{67BBF59E-D013-4484-BD72-C79397BDD676}" destId="{05B46814-9A23-4C21-A5FE-B9FF75134C45}" srcOrd="1" destOrd="0" presId="urn:microsoft.com/office/officeart/2005/8/layout/hierarchy1"/>
    <dgm:cxn modelId="{19889424-5692-4B52-B2B0-4B6F45A42581}" type="presParOf" srcId="{4857295A-6D68-42F3-A0C0-20110EC700A1}" destId="{E72F3D04-0FBA-4CA0-B446-CEF0D45DBB18}" srcOrd="2" destOrd="0" presId="urn:microsoft.com/office/officeart/2005/8/layout/hierarchy1"/>
    <dgm:cxn modelId="{5238469F-F214-48AB-ACF5-200752FF4F4A}" type="presParOf" srcId="{4857295A-6D68-42F3-A0C0-20110EC700A1}" destId="{68AF9FFE-5394-440E-9387-858D7AB5CFE6}" srcOrd="3" destOrd="0" presId="urn:microsoft.com/office/officeart/2005/8/layout/hierarchy1"/>
    <dgm:cxn modelId="{CB25DE25-41B3-4633-BD90-54BDAAF9CA8C}" type="presParOf" srcId="{68AF9FFE-5394-440E-9387-858D7AB5CFE6}" destId="{4BA6B2B8-7C33-4246-B9EF-F946E201D97F}" srcOrd="0" destOrd="0" presId="urn:microsoft.com/office/officeart/2005/8/layout/hierarchy1"/>
    <dgm:cxn modelId="{E7288A88-8F0A-4D3A-A5F2-E78A1AC8912C}" type="presParOf" srcId="{4BA6B2B8-7C33-4246-B9EF-F946E201D97F}" destId="{6246F580-3B55-4846-B524-7D4DAAB2AAFA}" srcOrd="0" destOrd="0" presId="urn:microsoft.com/office/officeart/2005/8/layout/hierarchy1"/>
    <dgm:cxn modelId="{8A13C40B-3B0C-4E22-9847-914445666988}" type="presParOf" srcId="{4BA6B2B8-7C33-4246-B9EF-F946E201D97F}" destId="{0DD49143-1FAD-4E73-A33E-3F24E5684B39}" srcOrd="1" destOrd="0" presId="urn:microsoft.com/office/officeart/2005/8/layout/hierarchy1"/>
    <dgm:cxn modelId="{90F708A3-ABD9-4E96-89F7-D31559EE8F23}" type="presParOf" srcId="{68AF9FFE-5394-440E-9387-858D7AB5CFE6}" destId="{3226EDCC-591A-4A88-9FDD-B055304CB997}" srcOrd="1" destOrd="0" presId="urn:microsoft.com/office/officeart/2005/8/layout/hierarchy1"/>
    <dgm:cxn modelId="{55234BF7-67F4-4A41-9EBF-7CFF64C957D2}" type="presParOf" srcId="{3226EDCC-591A-4A88-9FDD-B055304CB997}" destId="{AAC01CE2-C4DA-44EC-92CF-006128876A68}" srcOrd="0" destOrd="0" presId="urn:microsoft.com/office/officeart/2005/8/layout/hierarchy1"/>
    <dgm:cxn modelId="{03BE6061-89D7-4680-8C43-AC08C670D8E7}" type="presParOf" srcId="{3226EDCC-591A-4A88-9FDD-B055304CB997}" destId="{61AB74C4-5B47-4D2C-9E83-D84CDED56056}" srcOrd="1" destOrd="0" presId="urn:microsoft.com/office/officeart/2005/8/layout/hierarchy1"/>
    <dgm:cxn modelId="{DF5CF549-FF09-4ADD-9B56-45AA9EEBDA42}" type="presParOf" srcId="{61AB74C4-5B47-4D2C-9E83-D84CDED56056}" destId="{B59E0EA6-CDEB-44E5-8F4A-E9F9C08CDB4E}" srcOrd="0" destOrd="0" presId="urn:microsoft.com/office/officeart/2005/8/layout/hierarchy1"/>
    <dgm:cxn modelId="{3EFA1E6A-3B34-4E35-9754-26AD4EBED240}" type="presParOf" srcId="{B59E0EA6-CDEB-44E5-8F4A-E9F9C08CDB4E}" destId="{7315253F-DF97-4BD2-B8F3-8BDC956191FB}" srcOrd="0" destOrd="0" presId="urn:microsoft.com/office/officeart/2005/8/layout/hierarchy1"/>
    <dgm:cxn modelId="{A61C865C-3350-4186-9F49-372900484E67}" type="presParOf" srcId="{B59E0EA6-CDEB-44E5-8F4A-E9F9C08CDB4E}" destId="{0E8541C4-041D-447F-8421-6AD6E1CBD794}" srcOrd="1" destOrd="0" presId="urn:microsoft.com/office/officeart/2005/8/layout/hierarchy1"/>
    <dgm:cxn modelId="{6ED06A6F-E1FA-4F21-B83D-DAB3E43F05BC}" type="presParOf" srcId="{61AB74C4-5B47-4D2C-9E83-D84CDED56056}" destId="{FC99E810-379B-4330-B848-AC87324F554E}" srcOrd="1" destOrd="0" presId="urn:microsoft.com/office/officeart/2005/8/layout/hierarchy1"/>
    <dgm:cxn modelId="{00F6F19B-EF17-4FD3-9E19-447E8425075C}" type="presParOf" srcId="{3226EDCC-591A-4A88-9FDD-B055304CB997}" destId="{0158A0D1-750E-4DE6-AB30-F5377A930015}" srcOrd="2" destOrd="0" presId="urn:microsoft.com/office/officeart/2005/8/layout/hierarchy1"/>
    <dgm:cxn modelId="{4BBF2A37-569D-4E35-9C6E-AF50E420D3AF}" type="presParOf" srcId="{3226EDCC-591A-4A88-9FDD-B055304CB997}" destId="{CEEF1FFF-11F3-4F68-9F4E-21FA61AA3BCA}" srcOrd="3" destOrd="0" presId="urn:microsoft.com/office/officeart/2005/8/layout/hierarchy1"/>
    <dgm:cxn modelId="{3F61905B-2168-4AF1-9631-6C1EC476726E}" type="presParOf" srcId="{CEEF1FFF-11F3-4F68-9F4E-21FA61AA3BCA}" destId="{56F6F541-372B-4BEF-B53D-153E643A142F}" srcOrd="0" destOrd="0" presId="urn:microsoft.com/office/officeart/2005/8/layout/hierarchy1"/>
    <dgm:cxn modelId="{0F8BCEE5-24A6-4A9B-A7A5-4B1E3090A6D7}" type="presParOf" srcId="{56F6F541-372B-4BEF-B53D-153E643A142F}" destId="{AE5A4D9C-00D9-4658-9509-87ABF676CFA4}" srcOrd="0" destOrd="0" presId="urn:microsoft.com/office/officeart/2005/8/layout/hierarchy1"/>
    <dgm:cxn modelId="{1ADAE0A3-0447-4478-B9A7-D5D9C361BB65}" type="presParOf" srcId="{56F6F541-372B-4BEF-B53D-153E643A142F}" destId="{1D8A85A8-EAC3-471F-86A0-AA1B475224C8}" srcOrd="1" destOrd="0" presId="urn:microsoft.com/office/officeart/2005/8/layout/hierarchy1"/>
    <dgm:cxn modelId="{9C35E148-8AFF-4AFE-B26E-40C9B085B8C6}" type="presParOf" srcId="{CEEF1FFF-11F3-4F68-9F4E-21FA61AA3BCA}" destId="{EB189C4F-D4AF-4BC5-B705-6D5443CBDA1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84875C-686C-469B-ACD3-F10976842624}">
      <dsp:nvSpPr>
        <dsp:cNvPr id="0" name=""/>
        <dsp:cNvSpPr/>
      </dsp:nvSpPr>
      <dsp:spPr>
        <a:xfrm>
          <a:off x="7593207" y="3191517"/>
          <a:ext cx="2226244" cy="5297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1005"/>
              </a:lnTo>
              <a:lnTo>
                <a:pt x="2226244" y="361005"/>
              </a:lnTo>
              <a:lnTo>
                <a:pt x="2226244" y="52974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58A0D1-750E-4DE6-AB30-F5377A930015}">
      <dsp:nvSpPr>
        <dsp:cNvPr id="0" name=""/>
        <dsp:cNvSpPr/>
      </dsp:nvSpPr>
      <dsp:spPr>
        <a:xfrm>
          <a:off x="7547487" y="3191517"/>
          <a:ext cx="91440" cy="52974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974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C01CE2-C4DA-44EC-92CF-006128876A68}">
      <dsp:nvSpPr>
        <dsp:cNvPr id="0" name=""/>
        <dsp:cNvSpPr/>
      </dsp:nvSpPr>
      <dsp:spPr>
        <a:xfrm>
          <a:off x="5366963" y="3191517"/>
          <a:ext cx="2226244" cy="529744"/>
        </a:xfrm>
        <a:custGeom>
          <a:avLst/>
          <a:gdLst/>
          <a:ahLst/>
          <a:cxnLst/>
          <a:rect l="0" t="0" r="0" b="0"/>
          <a:pathLst>
            <a:path>
              <a:moveTo>
                <a:pt x="2226244" y="0"/>
              </a:moveTo>
              <a:lnTo>
                <a:pt x="2226244" y="361005"/>
              </a:lnTo>
              <a:lnTo>
                <a:pt x="0" y="361005"/>
              </a:lnTo>
              <a:lnTo>
                <a:pt x="0" y="52974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2F3D04-0FBA-4CA0-B446-CEF0D45DBB18}">
      <dsp:nvSpPr>
        <dsp:cNvPr id="0" name=""/>
        <dsp:cNvSpPr/>
      </dsp:nvSpPr>
      <dsp:spPr>
        <a:xfrm>
          <a:off x="4810401" y="1505137"/>
          <a:ext cx="2782805" cy="5297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1005"/>
              </a:lnTo>
              <a:lnTo>
                <a:pt x="2782805" y="361005"/>
              </a:lnTo>
              <a:lnTo>
                <a:pt x="2782805" y="52974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E9724C-337B-4288-BF13-90D926D5B8C9}">
      <dsp:nvSpPr>
        <dsp:cNvPr id="0" name=""/>
        <dsp:cNvSpPr/>
      </dsp:nvSpPr>
      <dsp:spPr>
        <a:xfrm>
          <a:off x="2027596" y="3191517"/>
          <a:ext cx="1113122" cy="5297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1005"/>
              </a:lnTo>
              <a:lnTo>
                <a:pt x="1113122" y="361005"/>
              </a:lnTo>
              <a:lnTo>
                <a:pt x="1113122" y="52974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DD6C23-96C7-451C-B170-4EC0A1FEEE8E}">
      <dsp:nvSpPr>
        <dsp:cNvPr id="0" name=""/>
        <dsp:cNvSpPr/>
      </dsp:nvSpPr>
      <dsp:spPr>
        <a:xfrm>
          <a:off x="914474" y="3191517"/>
          <a:ext cx="1113122" cy="529744"/>
        </a:xfrm>
        <a:custGeom>
          <a:avLst/>
          <a:gdLst/>
          <a:ahLst/>
          <a:cxnLst/>
          <a:rect l="0" t="0" r="0" b="0"/>
          <a:pathLst>
            <a:path>
              <a:moveTo>
                <a:pt x="1113122" y="0"/>
              </a:moveTo>
              <a:lnTo>
                <a:pt x="1113122" y="361005"/>
              </a:lnTo>
              <a:lnTo>
                <a:pt x="0" y="361005"/>
              </a:lnTo>
              <a:lnTo>
                <a:pt x="0" y="52974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2971DD-076B-48F0-A310-9B014D86CD25}">
      <dsp:nvSpPr>
        <dsp:cNvPr id="0" name=""/>
        <dsp:cNvSpPr/>
      </dsp:nvSpPr>
      <dsp:spPr>
        <a:xfrm>
          <a:off x="2027596" y="1505137"/>
          <a:ext cx="2782805" cy="529744"/>
        </a:xfrm>
        <a:custGeom>
          <a:avLst/>
          <a:gdLst/>
          <a:ahLst/>
          <a:cxnLst/>
          <a:rect l="0" t="0" r="0" b="0"/>
          <a:pathLst>
            <a:path>
              <a:moveTo>
                <a:pt x="2782805" y="0"/>
              </a:moveTo>
              <a:lnTo>
                <a:pt x="2782805" y="361005"/>
              </a:lnTo>
              <a:lnTo>
                <a:pt x="0" y="361005"/>
              </a:lnTo>
              <a:lnTo>
                <a:pt x="0" y="52974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6F09B2-882B-428C-8227-F62A48FFD4D8}">
      <dsp:nvSpPr>
        <dsp:cNvPr id="0" name=""/>
        <dsp:cNvSpPr/>
      </dsp:nvSpPr>
      <dsp:spPr>
        <a:xfrm>
          <a:off x="3198453" y="348502"/>
          <a:ext cx="3223897" cy="11566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46355E-3796-4356-BA03-B370BAE783B0}">
      <dsp:nvSpPr>
        <dsp:cNvPr id="0" name=""/>
        <dsp:cNvSpPr/>
      </dsp:nvSpPr>
      <dsp:spPr>
        <a:xfrm>
          <a:off x="3400839" y="540769"/>
          <a:ext cx="3223897" cy="11566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0" i="0" kern="1200" dirty="0">
              <a:effectLst/>
              <a:latin typeface="TH SarabunPSK" pitchFamily="34" charset="-34"/>
              <a:cs typeface="TH SarabunPSK" pitchFamily="34" charset="-34"/>
            </a:rPr>
            <a:t>สถิติสำหรับ </a:t>
          </a:r>
          <a:r>
            <a:rPr lang="en-US" sz="2800" b="0" i="0" kern="1200" dirty="0">
              <a:effectLst/>
              <a:latin typeface="TH SarabunPSK" pitchFamily="34" charset="-34"/>
              <a:cs typeface="TH SarabunPSK" pitchFamily="34" charset="-34"/>
            </a:rPr>
            <a:t>2 </a:t>
          </a:r>
          <a:r>
            <a:rPr lang="th-TH" sz="2800" b="0" i="0" kern="1200" dirty="0">
              <a:effectLst/>
              <a:latin typeface="TH SarabunPSK" pitchFamily="34" charset="-34"/>
              <a:cs typeface="TH SarabunPSK" pitchFamily="34" charset="-34"/>
            </a:rPr>
            <a:t>กลุ่ม</a:t>
          </a:r>
          <a:endParaRPr lang="en-US" sz="2800" b="0" i="0" kern="1200" dirty="0">
            <a:effectLst/>
            <a:latin typeface="TH SarabunPSK" pitchFamily="34" charset="-34"/>
            <a:cs typeface="TH SarabunPSK" pitchFamily="34" charset="-34"/>
          </a:endParaRPr>
        </a:p>
      </dsp:txBody>
      <dsp:txXfrm>
        <a:off x="3434716" y="574646"/>
        <a:ext cx="3156143" cy="1088881"/>
      </dsp:txXfrm>
    </dsp:sp>
    <dsp:sp modelId="{D06B0B67-BBA9-4701-994A-5589A14BA141}">
      <dsp:nvSpPr>
        <dsp:cNvPr id="0" name=""/>
        <dsp:cNvSpPr/>
      </dsp:nvSpPr>
      <dsp:spPr>
        <a:xfrm>
          <a:off x="1116860" y="2034882"/>
          <a:ext cx="1821472" cy="11566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1284DF5-4FA7-4F23-ACFF-67574B563E89}">
      <dsp:nvSpPr>
        <dsp:cNvPr id="0" name=""/>
        <dsp:cNvSpPr/>
      </dsp:nvSpPr>
      <dsp:spPr>
        <a:xfrm>
          <a:off x="1319246" y="2227149"/>
          <a:ext cx="1821472" cy="11566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effectLst/>
              <a:latin typeface="TH SarabunPSK" pitchFamily="34" charset="-34"/>
              <a:cs typeface="TH SarabunPSK" pitchFamily="34" charset="-34"/>
            </a:rPr>
            <a:t>Parametric</a:t>
          </a:r>
        </a:p>
      </dsp:txBody>
      <dsp:txXfrm>
        <a:off x="1353123" y="2261026"/>
        <a:ext cx="1753718" cy="1088881"/>
      </dsp:txXfrm>
    </dsp:sp>
    <dsp:sp modelId="{21335CA0-7A18-4A9D-9B82-C9B5D0FE92E1}">
      <dsp:nvSpPr>
        <dsp:cNvPr id="0" name=""/>
        <dsp:cNvSpPr/>
      </dsp:nvSpPr>
      <dsp:spPr>
        <a:xfrm>
          <a:off x="3737" y="3721262"/>
          <a:ext cx="1821472" cy="11566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F6BE4E7-5C4B-41E6-8063-D9CBF31C16BB}">
      <dsp:nvSpPr>
        <dsp:cNvPr id="0" name=""/>
        <dsp:cNvSpPr/>
      </dsp:nvSpPr>
      <dsp:spPr>
        <a:xfrm>
          <a:off x="206123" y="3913529"/>
          <a:ext cx="1821472" cy="11566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effectLst/>
              <a:latin typeface="TH SarabunPSK" pitchFamily="34" charset="-34"/>
              <a:cs typeface="TH SarabunPSK" pitchFamily="34" charset="-34"/>
            </a:rPr>
            <a:t>t test</a:t>
          </a:r>
        </a:p>
      </dsp:txBody>
      <dsp:txXfrm>
        <a:off x="240000" y="3947406"/>
        <a:ext cx="1753718" cy="1088881"/>
      </dsp:txXfrm>
    </dsp:sp>
    <dsp:sp modelId="{4357866A-6FFC-43EE-ABAA-957EC027EE75}">
      <dsp:nvSpPr>
        <dsp:cNvPr id="0" name=""/>
        <dsp:cNvSpPr/>
      </dsp:nvSpPr>
      <dsp:spPr>
        <a:xfrm>
          <a:off x="2229982" y="3721262"/>
          <a:ext cx="1821472" cy="11566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8BB4606-132E-4A26-BBDD-8BE051ECFBC2}">
      <dsp:nvSpPr>
        <dsp:cNvPr id="0" name=""/>
        <dsp:cNvSpPr/>
      </dsp:nvSpPr>
      <dsp:spPr>
        <a:xfrm>
          <a:off x="2432368" y="3913529"/>
          <a:ext cx="1821472" cy="11566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effectLst/>
              <a:latin typeface="TH SarabunPSK" pitchFamily="34" charset="-34"/>
              <a:cs typeface="TH SarabunPSK" pitchFamily="34" charset="-34"/>
            </a:rPr>
            <a:t>paired t test</a:t>
          </a:r>
        </a:p>
      </dsp:txBody>
      <dsp:txXfrm>
        <a:off x="2466245" y="3947406"/>
        <a:ext cx="1753718" cy="1088881"/>
      </dsp:txXfrm>
    </dsp:sp>
    <dsp:sp modelId="{6246F580-3B55-4846-B524-7D4DAAB2AAFA}">
      <dsp:nvSpPr>
        <dsp:cNvPr id="0" name=""/>
        <dsp:cNvSpPr/>
      </dsp:nvSpPr>
      <dsp:spPr>
        <a:xfrm>
          <a:off x="6682471" y="2034882"/>
          <a:ext cx="1821472" cy="11566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DD49143-1FAD-4E73-A33E-3F24E5684B39}">
      <dsp:nvSpPr>
        <dsp:cNvPr id="0" name=""/>
        <dsp:cNvSpPr/>
      </dsp:nvSpPr>
      <dsp:spPr>
        <a:xfrm>
          <a:off x="6884856" y="2227149"/>
          <a:ext cx="1821472" cy="11566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effectLst/>
              <a:latin typeface="TH SarabunPSK" pitchFamily="34" charset="-34"/>
              <a:cs typeface="TH SarabunPSK" pitchFamily="34" charset="-34"/>
            </a:rPr>
            <a:t>Non-parametric</a:t>
          </a:r>
        </a:p>
      </dsp:txBody>
      <dsp:txXfrm>
        <a:off x="6918733" y="2261026"/>
        <a:ext cx="1753718" cy="1088881"/>
      </dsp:txXfrm>
    </dsp:sp>
    <dsp:sp modelId="{7315253F-DF97-4BD2-B8F3-8BDC956191FB}">
      <dsp:nvSpPr>
        <dsp:cNvPr id="0" name=""/>
        <dsp:cNvSpPr/>
      </dsp:nvSpPr>
      <dsp:spPr>
        <a:xfrm>
          <a:off x="4456226" y="3721262"/>
          <a:ext cx="1821472" cy="11566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E8541C4-041D-447F-8421-6AD6E1CBD794}">
      <dsp:nvSpPr>
        <dsp:cNvPr id="0" name=""/>
        <dsp:cNvSpPr/>
      </dsp:nvSpPr>
      <dsp:spPr>
        <a:xfrm>
          <a:off x="4658612" y="3913529"/>
          <a:ext cx="1821472" cy="11566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effectLst/>
              <a:latin typeface="TH SarabunPSK" pitchFamily="34" charset="-34"/>
              <a:cs typeface="TH SarabunPSK" pitchFamily="34" charset="-34"/>
            </a:rPr>
            <a:t>Chi square</a:t>
          </a:r>
        </a:p>
      </dsp:txBody>
      <dsp:txXfrm>
        <a:off x="4692489" y="3947406"/>
        <a:ext cx="1753718" cy="1088881"/>
      </dsp:txXfrm>
    </dsp:sp>
    <dsp:sp modelId="{AE5A4D9C-00D9-4658-9509-87ABF676CFA4}">
      <dsp:nvSpPr>
        <dsp:cNvPr id="0" name=""/>
        <dsp:cNvSpPr/>
      </dsp:nvSpPr>
      <dsp:spPr>
        <a:xfrm>
          <a:off x="6682471" y="3721262"/>
          <a:ext cx="1821472" cy="11566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D8A85A8-EAC3-471F-86A0-AA1B475224C8}">
      <dsp:nvSpPr>
        <dsp:cNvPr id="0" name=""/>
        <dsp:cNvSpPr/>
      </dsp:nvSpPr>
      <dsp:spPr>
        <a:xfrm>
          <a:off x="6884856" y="3913529"/>
          <a:ext cx="1821472" cy="11566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effectLst/>
              <a:latin typeface="TH SarabunPSK" pitchFamily="34" charset="-34"/>
              <a:cs typeface="TH SarabunPSK" pitchFamily="34" charset="-34"/>
            </a:rPr>
            <a:t>Mann-Whitney</a:t>
          </a:r>
        </a:p>
      </dsp:txBody>
      <dsp:txXfrm>
        <a:off x="6918733" y="3947406"/>
        <a:ext cx="1753718" cy="1088881"/>
      </dsp:txXfrm>
    </dsp:sp>
    <dsp:sp modelId="{D5E63D19-98C4-46DA-BCFC-796D77AC898D}">
      <dsp:nvSpPr>
        <dsp:cNvPr id="0" name=""/>
        <dsp:cNvSpPr/>
      </dsp:nvSpPr>
      <dsp:spPr>
        <a:xfrm>
          <a:off x="8908715" y="3721262"/>
          <a:ext cx="1821472" cy="11566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E3766F4-8660-48D7-B60B-47874D1EA559}">
      <dsp:nvSpPr>
        <dsp:cNvPr id="0" name=""/>
        <dsp:cNvSpPr/>
      </dsp:nvSpPr>
      <dsp:spPr>
        <a:xfrm>
          <a:off x="9111101" y="3913529"/>
          <a:ext cx="1821472" cy="11566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effectLst/>
              <a:latin typeface="TH SarabunPSK" pitchFamily="34" charset="-34"/>
              <a:cs typeface="TH SarabunPSK" pitchFamily="34" charset="-34"/>
            </a:rPr>
            <a:t>Wilcoxon’s signed-rank</a:t>
          </a:r>
        </a:p>
      </dsp:txBody>
      <dsp:txXfrm>
        <a:off x="9144978" y="3947406"/>
        <a:ext cx="1753718" cy="10888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84875C-686C-469B-ACD3-F10976842624}">
      <dsp:nvSpPr>
        <dsp:cNvPr id="0" name=""/>
        <dsp:cNvSpPr/>
      </dsp:nvSpPr>
      <dsp:spPr>
        <a:xfrm>
          <a:off x="7593207" y="3191517"/>
          <a:ext cx="2226244" cy="5297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1005"/>
              </a:lnTo>
              <a:lnTo>
                <a:pt x="2226244" y="361005"/>
              </a:lnTo>
              <a:lnTo>
                <a:pt x="2226244" y="52974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58A0D1-750E-4DE6-AB30-F5377A930015}">
      <dsp:nvSpPr>
        <dsp:cNvPr id="0" name=""/>
        <dsp:cNvSpPr/>
      </dsp:nvSpPr>
      <dsp:spPr>
        <a:xfrm>
          <a:off x="7547487" y="3191517"/>
          <a:ext cx="91440" cy="52974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974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C01CE2-C4DA-44EC-92CF-006128876A68}">
      <dsp:nvSpPr>
        <dsp:cNvPr id="0" name=""/>
        <dsp:cNvSpPr/>
      </dsp:nvSpPr>
      <dsp:spPr>
        <a:xfrm>
          <a:off x="5366963" y="3191517"/>
          <a:ext cx="2226244" cy="529744"/>
        </a:xfrm>
        <a:custGeom>
          <a:avLst/>
          <a:gdLst/>
          <a:ahLst/>
          <a:cxnLst/>
          <a:rect l="0" t="0" r="0" b="0"/>
          <a:pathLst>
            <a:path>
              <a:moveTo>
                <a:pt x="2226244" y="0"/>
              </a:moveTo>
              <a:lnTo>
                <a:pt x="2226244" y="361005"/>
              </a:lnTo>
              <a:lnTo>
                <a:pt x="0" y="361005"/>
              </a:lnTo>
              <a:lnTo>
                <a:pt x="0" y="52974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2F3D04-0FBA-4CA0-B446-CEF0D45DBB18}">
      <dsp:nvSpPr>
        <dsp:cNvPr id="0" name=""/>
        <dsp:cNvSpPr/>
      </dsp:nvSpPr>
      <dsp:spPr>
        <a:xfrm>
          <a:off x="4810401" y="1505137"/>
          <a:ext cx="2782805" cy="5297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1005"/>
              </a:lnTo>
              <a:lnTo>
                <a:pt x="2782805" y="361005"/>
              </a:lnTo>
              <a:lnTo>
                <a:pt x="2782805" y="52974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E9724C-337B-4288-BF13-90D926D5B8C9}">
      <dsp:nvSpPr>
        <dsp:cNvPr id="0" name=""/>
        <dsp:cNvSpPr/>
      </dsp:nvSpPr>
      <dsp:spPr>
        <a:xfrm>
          <a:off x="2027596" y="3191517"/>
          <a:ext cx="1113122" cy="5297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1005"/>
              </a:lnTo>
              <a:lnTo>
                <a:pt x="1113122" y="361005"/>
              </a:lnTo>
              <a:lnTo>
                <a:pt x="1113122" y="52974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DD6C23-96C7-451C-B170-4EC0A1FEEE8E}">
      <dsp:nvSpPr>
        <dsp:cNvPr id="0" name=""/>
        <dsp:cNvSpPr/>
      </dsp:nvSpPr>
      <dsp:spPr>
        <a:xfrm>
          <a:off x="914474" y="3191517"/>
          <a:ext cx="1113122" cy="529744"/>
        </a:xfrm>
        <a:custGeom>
          <a:avLst/>
          <a:gdLst/>
          <a:ahLst/>
          <a:cxnLst/>
          <a:rect l="0" t="0" r="0" b="0"/>
          <a:pathLst>
            <a:path>
              <a:moveTo>
                <a:pt x="1113122" y="0"/>
              </a:moveTo>
              <a:lnTo>
                <a:pt x="1113122" y="361005"/>
              </a:lnTo>
              <a:lnTo>
                <a:pt x="0" y="361005"/>
              </a:lnTo>
              <a:lnTo>
                <a:pt x="0" y="52974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2971DD-076B-48F0-A310-9B014D86CD25}">
      <dsp:nvSpPr>
        <dsp:cNvPr id="0" name=""/>
        <dsp:cNvSpPr/>
      </dsp:nvSpPr>
      <dsp:spPr>
        <a:xfrm>
          <a:off x="2027596" y="1505137"/>
          <a:ext cx="2782805" cy="529744"/>
        </a:xfrm>
        <a:custGeom>
          <a:avLst/>
          <a:gdLst/>
          <a:ahLst/>
          <a:cxnLst/>
          <a:rect l="0" t="0" r="0" b="0"/>
          <a:pathLst>
            <a:path>
              <a:moveTo>
                <a:pt x="2782805" y="0"/>
              </a:moveTo>
              <a:lnTo>
                <a:pt x="2782805" y="361005"/>
              </a:lnTo>
              <a:lnTo>
                <a:pt x="0" y="361005"/>
              </a:lnTo>
              <a:lnTo>
                <a:pt x="0" y="52974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6F09B2-882B-428C-8227-F62A48FFD4D8}">
      <dsp:nvSpPr>
        <dsp:cNvPr id="0" name=""/>
        <dsp:cNvSpPr/>
      </dsp:nvSpPr>
      <dsp:spPr>
        <a:xfrm>
          <a:off x="3198453" y="348502"/>
          <a:ext cx="3223897" cy="11566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46355E-3796-4356-BA03-B370BAE783B0}">
      <dsp:nvSpPr>
        <dsp:cNvPr id="0" name=""/>
        <dsp:cNvSpPr/>
      </dsp:nvSpPr>
      <dsp:spPr>
        <a:xfrm>
          <a:off x="3400839" y="540769"/>
          <a:ext cx="3223897" cy="11566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b="0" i="0" kern="1200" dirty="0">
              <a:effectLst/>
              <a:latin typeface="TH SarabunPSK" pitchFamily="34" charset="-34"/>
              <a:cs typeface="TH SarabunPSK" pitchFamily="34" charset="-34"/>
            </a:rPr>
            <a:t>มากกว่า </a:t>
          </a:r>
          <a:r>
            <a:rPr lang="en-US" sz="3600" b="0" i="0" kern="1200" dirty="0">
              <a:effectLst/>
              <a:latin typeface="TH SarabunPSK" pitchFamily="34" charset="-34"/>
              <a:cs typeface="TH SarabunPSK" pitchFamily="34" charset="-34"/>
            </a:rPr>
            <a:t>2 </a:t>
          </a:r>
          <a:r>
            <a:rPr lang="th-TH" sz="3600" b="0" i="0" kern="1200" dirty="0">
              <a:effectLst/>
              <a:latin typeface="TH SarabunPSK" pitchFamily="34" charset="-34"/>
              <a:cs typeface="TH SarabunPSK" pitchFamily="34" charset="-34"/>
            </a:rPr>
            <a:t>กลุ่มขึ้นไป</a:t>
          </a:r>
          <a:endParaRPr lang="en-US" sz="3600" b="0" i="0" kern="1200" dirty="0">
            <a:effectLst/>
            <a:latin typeface="TH SarabunPSK" pitchFamily="34" charset="-34"/>
            <a:cs typeface="TH SarabunPSK" pitchFamily="34" charset="-34"/>
          </a:endParaRPr>
        </a:p>
      </dsp:txBody>
      <dsp:txXfrm>
        <a:off x="3434716" y="574646"/>
        <a:ext cx="3156143" cy="1088881"/>
      </dsp:txXfrm>
    </dsp:sp>
    <dsp:sp modelId="{D06B0B67-BBA9-4701-994A-5589A14BA141}">
      <dsp:nvSpPr>
        <dsp:cNvPr id="0" name=""/>
        <dsp:cNvSpPr/>
      </dsp:nvSpPr>
      <dsp:spPr>
        <a:xfrm>
          <a:off x="1116860" y="2034882"/>
          <a:ext cx="1821472" cy="11566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1284DF5-4FA7-4F23-ACFF-67574B563E89}">
      <dsp:nvSpPr>
        <dsp:cNvPr id="0" name=""/>
        <dsp:cNvSpPr/>
      </dsp:nvSpPr>
      <dsp:spPr>
        <a:xfrm>
          <a:off x="1319246" y="2227149"/>
          <a:ext cx="1821472" cy="11566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 dirty="0">
              <a:effectLst/>
              <a:latin typeface="TH SarabunPSK" pitchFamily="34" charset="-34"/>
              <a:cs typeface="TH SarabunPSK" pitchFamily="34" charset="-34"/>
            </a:rPr>
            <a:t>Parametric</a:t>
          </a:r>
          <a:endParaRPr lang="en-US" sz="2500" b="0" i="0" kern="1200" dirty="0">
            <a:effectLst/>
            <a:latin typeface="TH SarabunPSK" pitchFamily="34" charset="-34"/>
            <a:cs typeface="TH SarabunPSK" pitchFamily="34" charset="-34"/>
          </a:endParaRPr>
        </a:p>
      </dsp:txBody>
      <dsp:txXfrm>
        <a:off x="1353123" y="2261026"/>
        <a:ext cx="1753718" cy="1088881"/>
      </dsp:txXfrm>
    </dsp:sp>
    <dsp:sp modelId="{21335CA0-7A18-4A9D-9B82-C9B5D0FE92E1}">
      <dsp:nvSpPr>
        <dsp:cNvPr id="0" name=""/>
        <dsp:cNvSpPr/>
      </dsp:nvSpPr>
      <dsp:spPr>
        <a:xfrm>
          <a:off x="3737" y="3721262"/>
          <a:ext cx="1821472" cy="11566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F6BE4E7-5C4B-41E6-8063-D9CBF31C16BB}">
      <dsp:nvSpPr>
        <dsp:cNvPr id="0" name=""/>
        <dsp:cNvSpPr/>
      </dsp:nvSpPr>
      <dsp:spPr>
        <a:xfrm>
          <a:off x="206123" y="3913529"/>
          <a:ext cx="1821472" cy="11566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 dirty="0">
              <a:effectLst/>
              <a:latin typeface="TH SarabunPSK" pitchFamily="34" charset="-34"/>
              <a:cs typeface="TH SarabunPSK" pitchFamily="34" charset="-34"/>
            </a:rPr>
            <a:t>ANOVA</a:t>
          </a:r>
          <a:endParaRPr lang="en-US" sz="2500" b="0" i="0" kern="1200" dirty="0">
            <a:effectLst/>
            <a:latin typeface="TH SarabunPSK" pitchFamily="34" charset="-34"/>
            <a:cs typeface="TH SarabunPSK" pitchFamily="34" charset="-34"/>
          </a:endParaRPr>
        </a:p>
      </dsp:txBody>
      <dsp:txXfrm>
        <a:off x="240000" y="3947406"/>
        <a:ext cx="1753718" cy="1088881"/>
      </dsp:txXfrm>
    </dsp:sp>
    <dsp:sp modelId="{4357866A-6FFC-43EE-ABAA-957EC027EE75}">
      <dsp:nvSpPr>
        <dsp:cNvPr id="0" name=""/>
        <dsp:cNvSpPr/>
      </dsp:nvSpPr>
      <dsp:spPr>
        <a:xfrm>
          <a:off x="2229982" y="3721262"/>
          <a:ext cx="1821472" cy="11566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8BB4606-132E-4A26-BBDD-8BE051ECFBC2}">
      <dsp:nvSpPr>
        <dsp:cNvPr id="0" name=""/>
        <dsp:cNvSpPr/>
      </dsp:nvSpPr>
      <dsp:spPr>
        <a:xfrm>
          <a:off x="2432368" y="3913529"/>
          <a:ext cx="1821472" cy="11566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 dirty="0">
              <a:effectLst/>
              <a:latin typeface="TH SarabunPSK" pitchFamily="34" charset="-34"/>
              <a:cs typeface="TH SarabunPSK" pitchFamily="34" charset="-34"/>
            </a:rPr>
            <a:t>Repeated measures ANOVA</a:t>
          </a:r>
        </a:p>
      </dsp:txBody>
      <dsp:txXfrm>
        <a:off x="2466245" y="3947406"/>
        <a:ext cx="1753718" cy="1088881"/>
      </dsp:txXfrm>
    </dsp:sp>
    <dsp:sp modelId="{6246F580-3B55-4846-B524-7D4DAAB2AAFA}">
      <dsp:nvSpPr>
        <dsp:cNvPr id="0" name=""/>
        <dsp:cNvSpPr/>
      </dsp:nvSpPr>
      <dsp:spPr>
        <a:xfrm>
          <a:off x="6682471" y="2034882"/>
          <a:ext cx="1821472" cy="11566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DD49143-1FAD-4E73-A33E-3F24E5684B39}">
      <dsp:nvSpPr>
        <dsp:cNvPr id="0" name=""/>
        <dsp:cNvSpPr/>
      </dsp:nvSpPr>
      <dsp:spPr>
        <a:xfrm>
          <a:off x="6884856" y="2227149"/>
          <a:ext cx="1821472" cy="11566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 dirty="0">
              <a:effectLst/>
              <a:latin typeface="TH SarabunPSK" pitchFamily="34" charset="-34"/>
              <a:cs typeface="TH SarabunPSK" pitchFamily="34" charset="-34"/>
            </a:rPr>
            <a:t>Non-parametric</a:t>
          </a:r>
          <a:endParaRPr lang="en-US" sz="2500" b="0" i="0" kern="1200" dirty="0">
            <a:effectLst/>
            <a:latin typeface="TH SarabunPSK" pitchFamily="34" charset="-34"/>
            <a:cs typeface="TH SarabunPSK" pitchFamily="34" charset="-34"/>
          </a:endParaRPr>
        </a:p>
      </dsp:txBody>
      <dsp:txXfrm>
        <a:off x="6918733" y="2261026"/>
        <a:ext cx="1753718" cy="1088881"/>
      </dsp:txXfrm>
    </dsp:sp>
    <dsp:sp modelId="{7315253F-DF97-4BD2-B8F3-8BDC956191FB}">
      <dsp:nvSpPr>
        <dsp:cNvPr id="0" name=""/>
        <dsp:cNvSpPr/>
      </dsp:nvSpPr>
      <dsp:spPr>
        <a:xfrm>
          <a:off x="4456226" y="3721262"/>
          <a:ext cx="1821472" cy="11566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E8541C4-041D-447F-8421-6AD6E1CBD794}">
      <dsp:nvSpPr>
        <dsp:cNvPr id="0" name=""/>
        <dsp:cNvSpPr/>
      </dsp:nvSpPr>
      <dsp:spPr>
        <a:xfrm>
          <a:off x="4658612" y="3913529"/>
          <a:ext cx="1821472" cy="11566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>
              <a:effectLst/>
              <a:latin typeface="TH SarabunPSK" pitchFamily="34" charset="-34"/>
              <a:cs typeface="TH SarabunPSK" pitchFamily="34" charset="-34"/>
            </a:rPr>
            <a:t>Chi </a:t>
          </a:r>
          <a:r>
            <a:rPr lang="en-US" sz="3200" b="0" i="0" kern="1200" dirty="0">
              <a:effectLst/>
              <a:latin typeface="TH SarabunPSK" pitchFamily="34" charset="-34"/>
              <a:cs typeface="TH SarabunPSK" pitchFamily="34" charset="-34"/>
            </a:rPr>
            <a:t>square</a:t>
          </a:r>
          <a:endParaRPr lang="en-US" sz="2500" b="0" i="0" kern="1200" dirty="0">
            <a:effectLst/>
            <a:latin typeface="TH SarabunPSK" pitchFamily="34" charset="-34"/>
            <a:cs typeface="TH SarabunPSK" pitchFamily="34" charset="-34"/>
          </a:endParaRPr>
        </a:p>
      </dsp:txBody>
      <dsp:txXfrm>
        <a:off x="4692489" y="3947406"/>
        <a:ext cx="1753718" cy="1088881"/>
      </dsp:txXfrm>
    </dsp:sp>
    <dsp:sp modelId="{AE5A4D9C-00D9-4658-9509-87ABF676CFA4}">
      <dsp:nvSpPr>
        <dsp:cNvPr id="0" name=""/>
        <dsp:cNvSpPr/>
      </dsp:nvSpPr>
      <dsp:spPr>
        <a:xfrm>
          <a:off x="6682471" y="3721262"/>
          <a:ext cx="1821472" cy="11566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D8A85A8-EAC3-471F-86A0-AA1B475224C8}">
      <dsp:nvSpPr>
        <dsp:cNvPr id="0" name=""/>
        <dsp:cNvSpPr/>
      </dsp:nvSpPr>
      <dsp:spPr>
        <a:xfrm>
          <a:off x="6884856" y="3913529"/>
          <a:ext cx="1821472" cy="11566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 dirty="0" err="1">
              <a:effectLst/>
              <a:latin typeface="TH SarabunPSK" pitchFamily="34" charset="-34"/>
              <a:cs typeface="TH SarabunPSK" pitchFamily="34" charset="-34"/>
            </a:rPr>
            <a:t>Kruskal</a:t>
          </a:r>
          <a:r>
            <a:rPr lang="en-US" sz="3200" b="0" i="0" kern="1200" dirty="0">
              <a:effectLst/>
              <a:latin typeface="TH SarabunPSK" pitchFamily="34" charset="-34"/>
              <a:cs typeface="TH SarabunPSK" pitchFamily="34" charset="-34"/>
            </a:rPr>
            <a:t>-Wallis</a:t>
          </a:r>
          <a:endParaRPr lang="en-US" sz="2500" b="0" i="0" kern="1200" dirty="0">
            <a:effectLst/>
            <a:latin typeface="TH SarabunPSK" pitchFamily="34" charset="-34"/>
            <a:cs typeface="TH SarabunPSK" pitchFamily="34" charset="-34"/>
          </a:endParaRPr>
        </a:p>
      </dsp:txBody>
      <dsp:txXfrm>
        <a:off x="6918733" y="3947406"/>
        <a:ext cx="1753718" cy="1088881"/>
      </dsp:txXfrm>
    </dsp:sp>
    <dsp:sp modelId="{D5E63D19-98C4-46DA-BCFC-796D77AC898D}">
      <dsp:nvSpPr>
        <dsp:cNvPr id="0" name=""/>
        <dsp:cNvSpPr/>
      </dsp:nvSpPr>
      <dsp:spPr>
        <a:xfrm>
          <a:off x="8908715" y="3721262"/>
          <a:ext cx="1821472" cy="11566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E3766F4-8660-48D7-B60B-47874D1EA559}">
      <dsp:nvSpPr>
        <dsp:cNvPr id="0" name=""/>
        <dsp:cNvSpPr/>
      </dsp:nvSpPr>
      <dsp:spPr>
        <a:xfrm>
          <a:off x="9111101" y="3913529"/>
          <a:ext cx="1821472" cy="11566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 dirty="0">
              <a:effectLst/>
              <a:latin typeface="TH SarabunPSK" pitchFamily="34" charset="-34"/>
              <a:cs typeface="TH SarabunPSK" pitchFamily="34" charset="-34"/>
            </a:rPr>
            <a:t>Friedman</a:t>
          </a:r>
          <a:endParaRPr lang="en-US" sz="2500" b="0" i="0" kern="1200" dirty="0">
            <a:effectLst/>
            <a:latin typeface="TH SarabunPSK" pitchFamily="34" charset="-34"/>
            <a:cs typeface="TH SarabunPSK" pitchFamily="34" charset="-34"/>
          </a:endParaRPr>
        </a:p>
      </dsp:txBody>
      <dsp:txXfrm>
        <a:off x="9144978" y="3947406"/>
        <a:ext cx="1753718" cy="10888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58A0D1-750E-4DE6-AB30-F5377A930015}">
      <dsp:nvSpPr>
        <dsp:cNvPr id="0" name=""/>
        <dsp:cNvSpPr/>
      </dsp:nvSpPr>
      <dsp:spPr>
        <a:xfrm>
          <a:off x="8137086" y="2987460"/>
          <a:ext cx="1398010" cy="6653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3400"/>
              </a:lnTo>
              <a:lnTo>
                <a:pt x="1398010" y="453400"/>
              </a:lnTo>
              <a:lnTo>
                <a:pt x="1398010" y="66532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C01CE2-C4DA-44EC-92CF-006128876A68}">
      <dsp:nvSpPr>
        <dsp:cNvPr id="0" name=""/>
        <dsp:cNvSpPr/>
      </dsp:nvSpPr>
      <dsp:spPr>
        <a:xfrm>
          <a:off x="6739075" y="2987460"/>
          <a:ext cx="1398010" cy="665326"/>
        </a:xfrm>
        <a:custGeom>
          <a:avLst/>
          <a:gdLst/>
          <a:ahLst/>
          <a:cxnLst/>
          <a:rect l="0" t="0" r="0" b="0"/>
          <a:pathLst>
            <a:path>
              <a:moveTo>
                <a:pt x="1398010" y="0"/>
              </a:moveTo>
              <a:lnTo>
                <a:pt x="1398010" y="453400"/>
              </a:lnTo>
              <a:lnTo>
                <a:pt x="0" y="453400"/>
              </a:lnTo>
              <a:lnTo>
                <a:pt x="0" y="66532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2F3D04-0FBA-4CA0-B446-CEF0D45DBB18}">
      <dsp:nvSpPr>
        <dsp:cNvPr id="0" name=""/>
        <dsp:cNvSpPr/>
      </dsp:nvSpPr>
      <dsp:spPr>
        <a:xfrm>
          <a:off x="5341064" y="869473"/>
          <a:ext cx="2796021" cy="6653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3400"/>
              </a:lnTo>
              <a:lnTo>
                <a:pt x="2796021" y="453400"/>
              </a:lnTo>
              <a:lnTo>
                <a:pt x="2796021" y="66532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E9724C-337B-4288-BF13-90D926D5B8C9}">
      <dsp:nvSpPr>
        <dsp:cNvPr id="0" name=""/>
        <dsp:cNvSpPr/>
      </dsp:nvSpPr>
      <dsp:spPr>
        <a:xfrm>
          <a:off x="2545042" y="2987460"/>
          <a:ext cx="1398010" cy="6653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3400"/>
              </a:lnTo>
              <a:lnTo>
                <a:pt x="1398010" y="453400"/>
              </a:lnTo>
              <a:lnTo>
                <a:pt x="1398010" y="66532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DD6C23-96C7-451C-B170-4EC0A1FEEE8E}">
      <dsp:nvSpPr>
        <dsp:cNvPr id="0" name=""/>
        <dsp:cNvSpPr/>
      </dsp:nvSpPr>
      <dsp:spPr>
        <a:xfrm>
          <a:off x="1147031" y="2987460"/>
          <a:ext cx="1398010" cy="665326"/>
        </a:xfrm>
        <a:custGeom>
          <a:avLst/>
          <a:gdLst/>
          <a:ahLst/>
          <a:cxnLst/>
          <a:rect l="0" t="0" r="0" b="0"/>
          <a:pathLst>
            <a:path>
              <a:moveTo>
                <a:pt x="1398010" y="0"/>
              </a:moveTo>
              <a:lnTo>
                <a:pt x="1398010" y="453400"/>
              </a:lnTo>
              <a:lnTo>
                <a:pt x="0" y="453400"/>
              </a:lnTo>
              <a:lnTo>
                <a:pt x="0" y="66532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2971DD-076B-48F0-A310-9B014D86CD25}">
      <dsp:nvSpPr>
        <dsp:cNvPr id="0" name=""/>
        <dsp:cNvSpPr/>
      </dsp:nvSpPr>
      <dsp:spPr>
        <a:xfrm>
          <a:off x="2545042" y="869473"/>
          <a:ext cx="2796021" cy="665326"/>
        </a:xfrm>
        <a:custGeom>
          <a:avLst/>
          <a:gdLst/>
          <a:ahLst/>
          <a:cxnLst/>
          <a:rect l="0" t="0" r="0" b="0"/>
          <a:pathLst>
            <a:path>
              <a:moveTo>
                <a:pt x="2796021" y="0"/>
              </a:moveTo>
              <a:lnTo>
                <a:pt x="2796021" y="453400"/>
              </a:lnTo>
              <a:lnTo>
                <a:pt x="0" y="453400"/>
              </a:lnTo>
              <a:lnTo>
                <a:pt x="0" y="66532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6F09B2-882B-428C-8227-F62A48FFD4D8}">
      <dsp:nvSpPr>
        <dsp:cNvPr id="0" name=""/>
        <dsp:cNvSpPr/>
      </dsp:nvSpPr>
      <dsp:spPr>
        <a:xfrm>
          <a:off x="3316558" y="71745"/>
          <a:ext cx="4049010" cy="7977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46355E-3796-4356-BA03-B370BAE783B0}">
      <dsp:nvSpPr>
        <dsp:cNvPr id="0" name=""/>
        <dsp:cNvSpPr/>
      </dsp:nvSpPr>
      <dsp:spPr>
        <a:xfrm>
          <a:off x="3570742" y="313219"/>
          <a:ext cx="4049010" cy="7977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b="0" i="0" kern="1200" dirty="0">
              <a:effectLst/>
              <a:latin typeface="TH SarabunPSK" pitchFamily="34" charset="-34"/>
              <a:cs typeface="TH SarabunPSK" pitchFamily="34" charset="-34"/>
            </a:rPr>
            <a:t>ความสัมพันธ์</a:t>
          </a:r>
          <a:r>
            <a:rPr lang="en-US" sz="3600" b="0" i="0" kern="1200" dirty="0">
              <a:effectLst/>
              <a:latin typeface="TH SarabunPSK" pitchFamily="34" charset="-34"/>
              <a:cs typeface="TH SarabunPSK" pitchFamily="34" charset="-34"/>
            </a:rPr>
            <a:t>/</a:t>
          </a:r>
          <a:r>
            <a:rPr lang="th-TH" sz="3600" b="0" i="0" kern="1200" dirty="0">
              <a:effectLst/>
              <a:latin typeface="TH SarabunPSK" pitchFamily="34" charset="-34"/>
              <a:cs typeface="TH SarabunPSK" pitchFamily="34" charset="-34"/>
            </a:rPr>
            <a:t>ทำนาย</a:t>
          </a:r>
          <a:endParaRPr lang="en-US" sz="3600" b="0" i="0" kern="1200" dirty="0">
            <a:effectLst/>
            <a:latin typeface="TH SarabunPSK" pitchFamily="34" charset="-34"/>
            <a:cs typeface="TH SarabunPSK" pitchFamily="34" charset="-34"/>
          </a:endParaRPr>
        </a:p>
      </dsp:txBody>
      <dsp:txXfrm>
        <a:off x="3594107" y="336584"/>
        <a:ext cx="4002280" cy="750998"/>
      </dsp:txXfrm>
    </dsp:sp>
    <dsp:sp modelId="{D06B0B67-BBA9-4701-994A-5589A14BA141}">
      <dsp:nvSpPr>
        <dsp:cNvPr id="0" name=""/>
        <dsp:cNvSpPr/>
      </dsp:nvSpPr>
      <dsp:spPr>
        <a:xfrm>
          <a:off x="1401214" y="1534799"/>
          <a:ext cx="2287654" cy="14526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1284DF5-4FA7-4F23-ACFF-67574B563E89}">
      <dsp:nvSpPr>
        <dsp:cNvPr id="0" name=""/>
        <dsp:cNvSpPr/>
      </dsp:nvSpPr>
      <dsp:spPr>
        <a:xfrm>
          <a:off x="1655398" y="1776274"/>
          <a:ext cx="2287654" cy="1452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 dirty="0">
              <a:effectLst/>
              <a:latin typeface="TH SarabunPSK" pitchFamily="34" charset="-34"/>
              <a:cs typeface="TH SarabunPSK" pitchFamily="34" charset="-34"/>
            </a:rPr>
            <a:t>Parametric</a:t>
          </a:r>
          <a:endParaRPr lang="en-US" sz="2500" b="0" i="0" kern="1200" dirty="0">
            <a:effectLst/>
            <a:latin typeface="TH SarabunPSK" pitchFamily="34" charset="-34"/>
            <a:cs typeface="TH SarabunPSK" pitchFamily="34" charset="-34"/>
          </a:endParaRPr>
        </a:p>
      </dsp:txBody>
      <dsp:txXfrm>
        <a:off x="1697945" y="1818821"/>
        <a:ext cx="2202560" cy="1367566"/>
      </dsp:txXfrm>
    </dsp:sp>
    <dsp:sp modelId="{21335CA0-7A18-4A9D-9B82-C9B5D0FE92E1}">
      <dsp:nvSpPr>
        <dsp:cNvPr id="0" name=""/>
        <dsp:cNvSpPr/>
      </dsp:nvSpPr>
      <dsp:spPr>
        <a:xfrm>
          <a:off x="3203" y="3652786"/>
          <a:ext cx="2287654" cy="14526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F6BE4E7-5C4B-41E6-8063-D9CBF31C16BB}">
      <dsp:nvSpPr>
        <dsp:cNvPr id="0" name=""/>
        <dsp:cNvSpPr/>
      </dsp:nvSpPr>
      <dsp:spPr>
        <a:xfrm>
          <a:off x="257387" y="3894261"/>
          <a:ext cx="2287654" cy="1452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 dirty="0">
              <a:effectLst/>
              <a:latin typeface="TH SarabunPSK" pitchFamily="34" charset="-34"/>
              <a:cs typeface="TH SarabunPSK" pitchFamily="34" charset="-34"/>
            </a:rPr>
            <a:t>Pearson</a:t>
          </a:r>
        </a:p>
      </dsp:txBody>
      <dsp:txXfrm>
        <a:off x="299934" y="3936808"/>
        <a:ext cx="2202560" cy="1367566"/>
      </dsp:txXfrm>
    </dsp:sp>
    <dsp:sp modelId="{4357866A-6FFC-43EE-ABAA-957EC027EE75}">
      <dsp:nvSpPr>
        <dsp:cNvPr id="0" name=""/>
        <dsp:cNvSpPr/>
      </dsp:nvSpPr>
      <dsp:spPr>
        <a:xfrm>
          <a:off x="2799225" y="3652786"/>
          <a:ext cx="2287654" cy="14526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8BB4606-132E-4A26-BBDD-8BE051ECFBC2}">
      <dsp:nvSpPr>
        <dsp:cNvPr id="0" name=""/>
        <dsp:cNvSpPr/>
      </dsp:nvSpPr>
      <dsp:spPr>
        <a:xfrm>
          <a:off x="3053409" y="3894261"/>
          <a:ext cx="2287654" cy="1452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 dirty="0">
              <a:effectLst/>
              <a:latin typeface="TH SarabunPSK" pitchFamily="34" charset="-34"/>
              <a:cs typeface="TH SarabunPSK" pitchFamily="34" charset="-34"/>
            </a:rPr>
            <a:t>Regression</a:t>
          </a:r>
        </a:p>
      </dsp:txBody>
      <dsp:txXfrm>
        <a:off x="3095956" y="3936808"/>
        <a:ext cx="2202560" cy="1367566"/>
      </dsp:txXfrm>
    </dsp:sp>
    <dsp:sp modelId="{6246F580-3B55-4846-B524-7D4DAAB2AAFA}">
      <dsp:nvSpPr>
        <dsp:cNvPr id="0" name=""/>
        <dsp:cNvSpPr/>
      </dsp:nvSpPr>
      <dsp:spPr>
        <a:xfrm>
          <a:off x="6993258" y="1534799"/>
          <a:ext cx="2287654" cy="14526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DD49143-1FAD-4E73-A33E-3F24E5684B39}">
      <dsp:nvSpPr>
        <dsp:cNvPr id="0" name=""/>
        <dsp:cNvSpPr/>
      </dsp:nvSpPr>
      <dsp:spPr>
        <a:xfrm>
          <a:off x="7247442" y="1776274"/>
          <a:ext cx="2287654" cy="1452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 dirty="0">
              <a:effectLst/>
              <a:latin typeface="TH SarabunPSK" pitchFamily="34" charset="-34"/>
              <a:cs typeface="TH SarabunPSK" pitchFamily="34" charset="-34"/>
            </a:rPr>
            <a:t>Non-parametric</a:t>
          </a:r>
          <a:endParaRPr lang="en-US" sz="2500" b="0" i="0" kern="1200" dirty="0">
            <a:effectLst/>
            <a:latin typeface="TH SarabunPSK" pitchFamily="34" charset="-34"/>
            <a:cs typeface="TH SarabunPSK" pitchFamily="34" charset="-34"/>
          </a:endParaRPr>
        </a:p>
      </dsp:txBody>
      <dsp:txXfrm>
        <a:off x="7289989" y="1818821"/>
        <a:ext cx="2202560" cy="1367566"/>
      </dsp:txXfrm>
    </dsp:sp>
    <dsp:sp modelId="{7315253F-DF97-4BD2-B8F3-8BDC956191FB}">
      <dsp:nvSpPr>
        <dsp:cNvPr id="0" name=""/>
        <dsp:cNvSpPr/>
      </dsp:nvSpPr>
      <dsp:spPr>
        <a:xfrm>
          <a:off x="5595247" y="3652786"/>
          <a:ext cx="2287654" cy="14526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E8541C4-041D-447F-8421-6AD6E1CBD794}">
      <dsp:nvSpPr>
        <dsp:cNvPr id="0" name=""/>
        <dsp:cNvSpPr/>
      </dsp:nvSpPr>
      <dsp:spPr>
        <a:xfrm>
          <a:off x="5849431" y="3894261"/>
          <a:ext cx="2287654" cy="1452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u="sng" kern="1200" dirty="0">
              <a:effectLst/>
              <a:latin typeface="TH SarabunPSK" pitchFamily="34" charset="-34"/>
              <a:cs typeface="TH SarabunPSK" pitchFamily="34" charset="-34"/>
            </a:rPr>
            <a:t>Ordinal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 dirty="0">
              <a:latin typeface="TH SarabunPSK" pitchFamily="34" charset="-34"/>
              <a:cs typeface="TH SarabunPSK" pitchFamily="34" charset="-34"/>
            </a:rPr>
            <a:t>Spearman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 dirty="0">
              <a:latin typeface="TH SarabunPSK" pitchFamily="34" charset="-34"/>
              <a:cs typeface="TH SarabunPSK" pitchFamily="34" charset="-34"/>
            </a:rPr>
            <a:t>Kendall</a:t>
          </a:r>
          <a:endParaRPr lang="en-US" sz="3200" b="0" i="0" u="sng" kern="1200" dirty="0">
            <a:effectLst/>
            <a:latin typeface="TH SarabunPSK" pitchFamily="34" charset="-34"/>
            <a:cs typeface="TH SarabunPSK" pitchFamily="34" charset="-34"/>
          </a:endParaRPr>
        </a:p>
      </dsp:txBody>
      <dsp:txXfrm>
        <a:off x="5891978" y="3936808"/>
        <a:ext cx="2202560" cy="1367566"/>
      </dsp:txXfrm>
    </dsp:sp>
    <dsp:sp modelId="{AE5A4D9C-00D9-4658-9509-87ABF676CFA4}">
      <dsp:nvSpPr>
        <dsp:cNvPr id="0" name=""/>
        <dsp:cNvSpPr/>
      </dsp:nvSpPr>
      <dsp:spPr>
        <a:xfrm>
          <a:off x="8391269" y="3652786"/>
          <a:ext cx="2287654" cy="14526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D8A85A8-EAC3-471F-86A0-AA1B475224C8}">
      <dsp:nvSpPr>
        <dsp:cNvPr id="0" name=""/>
        <dsp:cNvSpPr/>
      </dsp:nvSpPr>
      <dsp:spPr>
        <a:xfrm>
          <a:off x="8645453" y="3894261"/>
          <a:ext cx="2287654" cy="1452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u="sng" kern="1200" dirty="0">
              <a:latin typeface="TH SarabunPSK" pitchFamily="34" charset="-34"/>
              <a:cs typeface="TH SarabunPSK" pitchFamily="34" charset="-34"/>
            </a:rPr>
            <a:t>Nominal</a:t>
          </a:r>
          <a:br>
            <a:rPr lang="en-US" sz="3200" b="0" i="0" u="sng" kern="1200" dirty="0">
              <a:latin typeface="TH SarabunPSK" pitchFamily="34" charset="-34"/>
              <a:cs typeface="TH SarabunPSK" pitchFamily="34" charset="-34"/>
            </a:rPr>
          </a:br>
          <a:r>
            <a:rPr lang="en-US" sz="3200" b="0" i="0" u="none" kern="1200" dirty="0">
              <a:latin typeface="TH SarabunPSK" pitchFamily="34" charset="-34"/>
              <a:cs typeface="TH SarabunPSK" pitchFamily="34" charset="-34"/>
            </a:rPr>
            <a:t>Phi coefficient</a:t>
          </a:r>
          <a:br>
            <a:rPr lang="en-US" sz="3200" b="0" i="0" u="none" kern="1200" dirty="0">
              <a:latin typeface="TH SarabunPSK" pitchFamily="34" charset="-34"/>
              <a:cs typeface="TH SarabunPSK" pitchFamily="34" charset="-34"/>
            </a:rPr>
          </a:br>
          <a:r>
            <a:rPr lang="en-US" sz="3200" b="0" i="0" u="none" kern="1200" dirty="0">
              <a:latin typeface="TH SarabunPSK" pitchFamily="34" charset="-34"/>
              <a:cs typeface="TH SarabunPSK" pitchFamily="34" charset="-34"/>
            </a:rPr>
            <a:t>Cramer </a:t>
          </a:r>
          <a:endParaRPr lang="en-US" sz="2500" b="0" i="0" u="none" kern="1200" dirty="0">
            <a:effectLst/>
            <a:latin typeface="TH SarabunPSK" pitchFamily="34" charset="-34"/>
            <a:cs typeface="TH SarabunPSK" pitchFamily="34" charset="-34"/>
          </a:endParaRPr>
        </a:p>
      </dsp:txBody>
      <dsp:txXfrm>
        <a:off x="8688000" y="3936808"/>
        <a:ext cx="2202560" cy="13675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037840" cy="46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013" tIns="43006" rIns="86013" bIns="4300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100"/>
            </a:lvl1pPr>
          </a:lstStyle>
          <a:p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41" y="2"/>
            <a:ext cx="3037840" cy="46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013" tIns="43006" rIns="86013" bIns="4300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100"/>
            </a:lvl1pPr>
          </a:lstStyle>
          <a:p>
            <a:fld id="{3BBECFED-9BD7-440D-9142-2B3EF7C43DAB}" type="datetimeFigureOut">
              <a:rPr lang="en-US"/>
              <a:pPr/>
              <a:t>6/28/24</a:t>
            </a:fld>
            <a:endParaRPr lang="en-US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4813" y="696913"/>
            <a:ext cx="6200775" cy="34877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3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013" tIns="43006" rIns="86013" bIns="430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29968"/>
            <a:ext cx="3037840" cy="46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013" tIns="43006" rIns="86013" bIns="43006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100"/>
            </a:lvl1pPr>
          </a:lstStyle>
          <a:p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41" y="8829968"/>
            <a:ext cx="3037840" cy="46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013" tIns="43006" rIns="86013" bIns="43006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100"/>
            </a:lvl1pPr>
          </a:lstStyle>
          <a:p>
            <a:fld id="{8812F6B8-1BB4-4671-9DDF-D7D1BA170D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502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2F6B8-1BB4-4671-9DDF-D7D1BA170D8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305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FB6A3E-AA80-4D76-9012-CDC11E9E06E0}" type="slidenum">
              <a:rPr lang="en-US"/>
              <a:pPr/>
              <a:t>41</a:t>
            </a:fld>
            <a:endParaRPr lang="en-US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651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929FE-1A38-40BB-AA89-1870DB6435E6}" type="slidenum">
              <a:rPr lang="en-US"/>
              <a:pPr/>
              <a:t>42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088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9DFEB4-5BA5-4AE4-A3D4-D8759C74429C}" type="slidenum">
              <a:rPr lang="en-US"/>
              <a:pPr/>
              <a:t>43</a:t>
            </a:fld>
            <a:endParaRPr lang="en-US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794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B6587B-F98F-4F17-BF0C-F049E5DBFFE0}" type="slidenum">
              <a:rPr lang="en-US"/>
              <a:pPr/>
              <a:t>47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34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0D5226-771A-428D-B158-C3E66262F2D7}" type="slidenum">
              <a:rPr lang="en-US"/>
              <a:pPr/>
              <a:t>48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73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929FE-1A38-40BB-AA89-1870DB6435E6}" type="slidenum">
              <a:rPr lang="en-US"/>
              <a:pPr/>
              <a:t>49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50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th-TH"/>
              <a:t>ความสัมพันธ์ระหว่างการดูแลตนเองกับภาวะสุขภาพ</a:t>
            </a:r>
          </a:p>
          <a:p>
            <a:pPr lvl="1"/>
            <a:r>
              <a:rPr lang="th-TH"/>
              <a:t>ความสัมพันธ์ระหว่างน้ำหนักแรกเกิดของทารก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2F6B8-1BB4-4671-9DDF-D7D1BA170D81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3036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BC9386-72BA-4ACA-81F5-8CDD198711D5}" type="slidenum">
              <a:rPr lang="en-US"/>
              <a:pPr/>
              <a:t>53</a:t>
            </a:fld>
            <a:endParaRPr lang="en-US"/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6800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0C431F-9A9E-41ED-8495-9944F7CA7158}" type="slidenum">
              <a:rPr lang="th-TH" smtClean="0">
                <a:solidFill>
                  <a:srgbClr val="000000"/>
                </a:solidFill>
              </a:rPr>
              <a:pPr>
                <a:defRPr/>
              </a:pPr>
              <a:t>56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6152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0C431F-9A9E-41ED-8495-9944F7CA7158}" type="slidenum">
              <a:rPr lang="th-TH" smtClean="0">
                <a:solidFill>
                  <a:srgbClr val="000000"/>
                </a:solidFill>
              </a:rPr>
              <a:pPr>
                <a:defRPr/>
              </a:pPr>
              <a:t>57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169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2F6B8-1BB4-4671-9DDF-D7D1BA170D8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88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0B6D455C-CEBA-4EAD-B342-4902149899F2}" type="slidenum">
              <a:rPr lang="en-US" altLang="th-TH" sz="1200"/>
              <a:pPr eaLnBrk="1" hangingPunct="1"/>
              <a:t>58</a:t>
            </a:fld>
            <a:endParaRPr lang="th-TH" altLang="th-TH" sz="12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889497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656771-A327-4F91-9CB8-1D13FC09DA01}" type="slidenum">
              <a:rPr lang="en-US"/>
              <a:pPr/>
              <a:t>60</a:t>
            </a:fld>
            <a:endParaRPr 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46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0D5226-771A-428D-B158-C3E66262F2D7}" type="slidenum">
              <a:rPr lang="en-US"/>
              <a:pPr/>
              <a:t>23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34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0D5226-771A-428D-B158-C3E66262F2D7}" type="slidenum">
              <a:rPr lang="en-US"/>
              <a:pPr/>
              <a:t>30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98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Popability theory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/>
              <a:t>Likelihood an event will occur 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/>
              <a:t>Probability event can be predicted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0"/>
              <a:t>“p” value (&lt;, =, &gt;) a value from 0 to 1</a:t>
            </a:r>
          </a:p>
          <a:p>
            <a:endParaRPr lang="en-US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2F6B8-1BB4-4671-9DDF-D7D1BA170D8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42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0D5226-771A-428D-B158-C3E66262F2D7}" type="slidenum">
              <a:rPr lang="en-US"/>
              <a:pPr/>
              <a:t>33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863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929FE-1A38-40BB-AA89-1870DB6435E6}" type="slidenum">
              <a:rPr lang="en-US"/>
              <a:pPr/>
              <a:t>36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617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9DFEB4-5BA5-4AE4-A3D4-D8759C74429C}" type="slidenum">
              <a:rPr lang="en-US"/>
              <a:pPr/>
              <a:t>37</a:t>
            </a:fld>
            <a:endParaRPr lang="en-US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93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50F97B-FC62-4286-8363-395AA43FE7DC}" type="slidenum">
              <a:rPr lang="en-US"/>
              <a:pPr/>
              <a:t>40</a:t>
            </a:fld>
            <a:endParaRPr lang="en-US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903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530975"/>
          </a:xfrm>
          <a:prstGeom prst="rect">
            <a:avLst/>
          </a:prstGeom>
        </p:spPr>
      </p:pic>
      <p:sp>
        <p:nvSpPr>
          <p:cNvPr id="36885" name="Rectangle 21"/>
          <p:cNvSpPr>
            <a:spLocks noChangeArrowheads="1"/>
          </p:cNvSpPr>
          <p:nvPr userDrawn="1"/>
        </p:nvSpPr>
        <p:spPr bwMode="gray">
          <a:xfrm>
            <a:off x="0" y="6381328"/>
            <a:ext cx="12192000" cy="476671"/>
          </a:xfrm>
          <a:prstGeom prst="rect">
            <a:avLst/>
          </a:prstGeom>
          <a:solidFill>
            <a:srgbClr val="9900CC">
              <a:alpha val="69804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b="0" i="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6898" name="Rectangle 34"/>
          <p:cNvSpPr>
            <a:spLocks noGrp="1" noChangeArrowheads="1"/>
          </p:cNvSpPr>
          <p:nvPr>
            <p:ph type="ctrTitle"/>
          </p:nvPr>
        </p:nvSpPr>
        <p:spPr>
          <a:xfrm>
            <a:off x="407368" y="3615159"/>
            <a:ext cx="8778551" cy="1470025"/>
          </a:xfr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eaLnBrk="1" hangingPunct="1">
              <a:defRPr sz="6000" b="0" i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36899" name="Rectangle 35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407368" y="5205787"/>
            <a:ext cx="6980075" cy="482600"/>
          </a:xfr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l" eaLnBrk="1" hangingPunct="1">
              <a:buFontTx/>
              <a:buNone/>
              <a:defRPr sz="4000" b="0" i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36900" name="Rectangle 3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285750"/>
          </a:xfrm>
        </p:spPr>
        <p:txBody>
          <a:bodyPr/>
          <a:lstStyle>
            <a:lvl1pPr>
              <a:defRPr sz="1200"/>
            </a:lvl1pPr>
          </a:lstStyle>
          <a:p>
            <a:fld id="{BADCBCAF-EA8A-4911-BD42-8DBC95E225DC}" type="datetime1">
              <a:rPr lang="en-US" smtClean="0"/>
              <a:t>6/28/24</a:t>
            </a:fld>
            <a:endParaRPr lang="en-US"/>
          </a:p>
        </p:txBody>
      </p:sp>
      <p:sp>
        <p:nvSpPr>
          <p:cNvPr id="36902" name="Rectangle 3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285750"/>
          </a:xfrm>
        </p:spPr>
        <p:txBody>
          <a:bodyPr/>
          <a:lstStyle>
            <a:lvl1pPr>
              <a:defRPr sz="1200"/>
            </a:lvl1pPr>
          </a:lstStyle>
          <a:p>
            <a:fld id="{8BDB7DBF-DA83-4EE8-9F84-27DB6871A9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51AD31-0074-4356-B12A-BE314978302F}" type="datetime1">
              <a:rPr lang="en-US" smtClean="0"/>
              <a:t>6/28/24</a:t>
            </a:fld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01328D-4AF7-4989-A122-2A7C6BCF9D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36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4B2059-FD8B-464D-96C3-4CF2B8430DF7}" type="datetime1">
              <a:rPr lang="en-US" smtClean="0"/>
              <a:t>6/28/24</a:t>
            </a:fld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24C611-C999-45D1-9FEA-8CB8DDF669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555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274638"/>
            <a:ext cx="8839200" cy="8953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0DB1D1-E084-42D0-A73A-B20F8E676894}" type="datetime1">
              <a:rPr lang="en-US" smtClean="0"/>
              <a:t>6/28/24</a:t>
            </a:fld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8E8E23-A9DD-4546-808C-E59B828D0A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788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274638"/>
            <a:ext cx="8839200" cy="8953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021265-590A-4F75-86CA-E593DCD8C806}" type="datetime1">
              <a:rPr lang="en-US" smtClean="0"/>
              <a:t>6/28/24</a:t>
            </a:fld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6800EA-AAD3-4C37-AB4B-EB94E0EB7D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22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 userDrawn="1"/>
        </p:nvGrpSpPr>
        <p:grpSpPr bwMode="gray">
          <a:xfrm>
            <a:off x="-693368" y="-748571"/>
            <a:ext cx="13937965" cy="7682034"/>
            <a:chOff x="-520026" y="-748571"/>
            <a:chExt cx="10453474" cy="7682034"/>
          </a:xfrm>
        </p:grpSpPr>
        <p:grpSp>
          <p:nvGrpSpPr>
            <p:cNvPr id="7" name="Group 43"/>
            <p:cNvGrpSpPr/>
            <p:nvPr userDrawn="1"/>
          </p:nvGrpSpPr>
          <p:grpSpPr bwMode="gray">
            <a:xfrm>
              <a:off x="-14390" y="-2"/>
              <a:ext cx="9158390" cy="6858004"/>
              <a:chOff x="-14390" y="-2"/>
              <a:chExt cx="9158390" cy="6858004"/>
            </a:xfrm>
          </p:grpSpPr>
          <p:sp>
            <p:nvSpPr>
              <p:cNvPr id="8" name="Rectangle 7"/>
              <p:cNvSpPr/>
              <p:nvPr/>
            </p:nvSpPr>
            <p:spPr bwMode="gray">
              <a:xfrm>
                <a:off x="-14390" y="-2"/>
                <a:ext cx="7055243" cy="5621156"/>
              </a:xfrm>
              <a:prstGeom prst="rect">
                <a:avLst/>
              </a:prstGeom>
              <a:gradFill flip="none" rotWithShape="1">
                <a:gsLst>
                  <a:gs pos="6000">
                    <a:schemeClr val="bg1">
                      <a:alpha val="0"/>
                    </a:schemeClr>
                  </a:gs>
                  <a:gs pos="29000">
                    <a:schemeClr val="accent3">
                      <a:lumMod val="40000"/>
                      <a:lumOff val="60000"/>
                      <a:alpha val="70000"/>
                    </a:schemeClr>
                  </a:gs>
                  <a:gs pos="62000">
                    <a:schemeClr val="accent3">
                      <a:lumMod val="20000"/>
                      <a:lumOff val="80000"/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gray">
              <a:xfrm>
                <a:off x="2926097" y="-1"/>
                <a:ext cx="6217901" cy="5123198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accent4">
                      <a:alpha val="42000"/>
                    </a:schemeClr>
                  </a:gs>
                  <a:gs pos="61000">
                    <a:schemeClr val="bg1">
                      <a:alpha val="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gray">
              <a:xfrm>
                <a:off x="1737391" y="191286"/>
                <a:ext cx="7406609" cy="666671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  <a:alpha val="0"/>
                    </a:schemeClr>
                  </a:gs>
                  <a:gs pos="19000">
                    <a:schemeClr val="accent1">
                      <a:alpha val="44000"/>
                    </a:schemeClr>
                  </a:gs>
                  <a:gs pos="86000">
                    <a:schemeClr val="accent1">
                      <a:lumMod val="20000"/>
                      <a:lumOff val="80000"/>
                      <a:alpha val="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gray">
              <a:xfrm>
                <a:off x="0" y="685830"/>
                <a:ext cx="5943586" cy="6172172"/>
              </a:xfrm>
              <a:prstGeom prst="rect">
                <a:avLst/>
              </a:prstGeom>
              <a:gradFill flip="none" rotWithShape="1">
                <a:gsLst>
                  <a:gs pos="10000">
                    <a:schemeClr val="accent5">
                      <a:lumMod val="60000"/>
                      <a:lumOff val="40000"/>
                      <a:alpha val="0"/>
                    </a:schemeClr>
                  </a:gs>
                  <a:gs pos="35000">
                    <a:schemeClr val="accent5">
                      <a:alpha val="50000"/>
                    </a:schemeClr>
                  </a:gs>
                  <a:gs pos="62000">
                    <a:schemeClr val="accent1">
                      <a:lumMod val="20000"/>
                      <a:lumOff val="80000"/>
                      <a:alpha val="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endParaRPr>
              </a:p>
            </p:txBody>
          </p:sp>
        </p:grpSp>
        <p:grpSp>
          <p:nvGrpSpPr>
            <p:cNvPr id="12" name="Group 36"/>
            <p:cNvGrpSpPr/>
            <p:nvPr userDrawn="1"/>
          </p:nvGrpSpPr>
          <p:grpSpPr bwMode="gray">
            <a:xfrm>
              <a:off x="-520026" y="-748571"/>
              <a:ext cx="10453474" cy="6502456"/>
              <a:chOff x="-380999" y="-939857"/>
              <a:chExt cx="10453474" cy="6502456"/>
            </a:xfrm>
          </p:grpSpPr>
          <p:sp>
            <p:nvSpPr>
              <p:cNvPr id="13" name="Oval 12"/>
              <p:cNvSpPr/>
              <p:nvPr/>
            </p:nvSpPr>
            <p:spPr bwMode="gray">
              <a:xfrm>
                <a:off x="0" y="1905000"/>
                <a:ext cx="2514600" cy="26670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0000"/>
                </a:scheme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gray">
              <a:xfrm>
                <a:off x="3740788" y="128788"/>
                <a:ext cx="2057400" cy="1981200"/>
              </a:xfrm>
              <a:prstGeom prst="ellipse">
                <a:avLst/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 bwMode="gray">
              <a:xfrm>
                <a:off x="1676400" y="228600"/>
                <a:ext cx="2819400" cy="28956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2">
                      <a:lumMod val="60000"/>
                      <a:lumOff val="40000"/>
                      <a:alpha val="20000"/>
                    </a:schemeClr>
                  </a:gs>
                  <a:gs pos="100000">
                    <a:schemeClr val="bg2">
                      <a:lumMod val="60000"/>
                      <a:lumOff val="40000"/>
                      <a:alpha val="1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 bwMode="gray">
              <a:xfrm>
                <a:off x="5676900" y="60205"/>
                <a:ext cx="685800" cy="685800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 bwMode="gray">
              <a:xfrm>
                <a:off x="8311427" y="3694909"/>
                <a:ext cx="971550" cy="971550"/>
              </a:xfrm>
              <a:prstGeom prst="ellipse">
                <a:avLst/>
              </a:prstGeom>
              <a:solidFill>
                <a:schemeClr val="bg1">
                  <a:alpha val="37000"/>
                </a:scheme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endParaRPr>
              </a:p>
            </p:txBody>
          </p:sp>
          <p:sp>
            <p:nvSpPr>
              <p:cNvPr id="18" name="Chord 17"/>
              <p:cNvSpPr/>
              <p:nvPr/>
            </p:nvSpPr>
            <p:spPr bwMode="gray">
              <a:xfrm>
                <a:off x="7786475" y="1095375"/>
                <a:ext cx="2286000" cy="2383276"/>
              </a:xfrm>
              <a:prstGeom prst="chord">
                <a:avLst>
                  <a:gd name="adj1" fmla="val 3429597"/>
                  <a:gd name="adj2" fmla="val 18089181"/>
                </a:avLst>
              </a:pr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en-US" sz="6000" b="0" i="0" kern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ea typeface="+mn-ea"/>
                  <a:cs typeface="TH SarabunPSK" pitchFamily="34" charset="-34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 bwMode="gray">
              <a:xfrm>
                <a:off x="1609708" y="1981199"/>
                <a:ext cx="2695592" cy="2782547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 bwMode="gray">
              <a:xfrm>
                <a:off x="1327784" y="2506202"/>
                <a:ext cx="968518" cy="96851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 bwMode="gray">
              <a:xfrm>
                <a:off x="1143000" y="3733800"/>
                <a:ext cx="1676400" cy="1752600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endParaRPr>
              </a:p>
            </p:txBody>
          </p:sp>
          <p:sp>
            <p:nvSpPr>
              <p:cNvPr id="22" name="Chord 21"/>
              <p:cNvSpPr/>
              <p:nvPr/>
            </p:nvSpPr>
            <p:spPr bwMode="gray">
              <a:xfrm>
                <a:off x="-260196" y="1981200"/>
                <a:ext cx="1676400" cy="1752600"/>
              </a:xfrm>
              <a:prstGeom prst="chord">
                <a:avLst>
                  <a:gd name="adj1" fmla="val 13553976"/>
                  <a:gd name="adj2" fmla="val 8303304"/>
                </a:avLst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 bwMode="gray">
              <a:xfrm>
                <a:off x="1676400" y="-122673"/>
                <a:ext cx="1051555" cy="1051555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2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en-US" sz="6000" b="0" i="0" kern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ea typeface="+mn-ea"/>
                  <a:cs typeface="TH SarabunPSK" pitchFamily="34" charset="-34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 bwMode="gray">
              <a:xfrm>
                <a:off x="3276600" y="1066800"/>
                <a:ext cx="2286000" cy="2286000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 bwMode="gray">
              <a:xfrm>
                <a:off x="609600" y="2057400"/>
                <a:ext cx="684180" cy="762000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  <a:alpha val="17000"/>
                </a:scheme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endParaRPr>
              </a:p>
            </p:txBody>
          </p:sp>
          <p:sp>
            <p:nvSpPr>
              <p:cNvPr id="26" name="Chord 25"/>
              <p:cNvSpPr/>
              <p:nvPr/>
            </p:nvSpPr>
            <p:spPr bwMode="gray">
              <a:xfrm>
                <a:off x="-380999" y="4190999"/>
                <a:ext cx="1371600" cy="1371600"/>
              </a:xfrm>
              <a:prstGeom prst="chord">
                <a:avLst>
                  <a:gd name="adj1" fmla="val 15099801"/>
                  <a:gd name="adj2" fmla="val 6822114"/>
                </a:avLst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49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 bwMode="gray">
              <a:xfrm>
                <a:off x="0" y="0"/>
                <a:ext cx="1752600" cy="1905000"/>
              </a:xfrm>
              <a:prstGeom prst="ellipse">
                <a:avLst/>
              </a:prstGeom>
              <a:solidFill>
                <a:schemeClr val="bg1">
                  <a:alpha val="11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 bwMode="gray">
              <a:xfrm>
                <a:off x="381000" y="228600"/>
                <a:ext cx="1752600" cy="1752600"/>
              </a:xfrm>
              <a:prstGeom prst="ellipse">
                <a:avLst/>
              </a:prstGeom>
              <a:solidFill>
                <a:schemeClr val="bg1">
                  <a:alpha val="53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endParaRPr>
              </a:p>
            </p:txBody>
          </p:sp>
          <p:sp>
            <p:nvSpPr>
              <p:cNvPr id="29" name="Pie 28"/>
              <p:cNvSpPr/>
              <p:nvPr/>
            </p:nvSpPr>
            <p:spPr bwMode="gray">
              <a:xfrm>
                <a:off x="5562601" y="-939857"/>
                <a:ext cx="1342962" cy="1342962"/>
              </a:xfrm>
              <a:prstGeom prst="pie">
                <a:avLst>
                  <a:gd name="adj1" fmla="val 0"/>
                  <a:gd name="adj2" fmla="val 10770435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 bwMode="gray">
              <a:xfrm>
                <a:off x="8734343" y="3420592"/>
                <a:ext cx="606378" cy="606378"/>
              </a:xfrm>
              <a:prstGeom prst="ellipse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endParaRPr>
              </a:p>
            </p:txBody>
          </p:sp>
        </p:grpSp>
        <p:sp>
          <p:nvSpPr>
            <p:cNvPr id="31" name="Right Triangle 30"/>
            <p:cNvSpPr/>
            <p:nvPr userDrawn="1"/>
          </p:nvSpPr>
          <p:spPr bwMode="gray">
            <a:xfrm>
              <a:off x="-2026" y="4648953"/>
              <a:ext cx="9151089" cy="0"/>
            </a:xfrm>
            <a:prstGeom prst="rtTriangle">
              <a:avLst/>
            </a:prstGeom>
            <a:gradFill flip="none" rotWithShape="1">
              <a:gsLst>
                <a:gs pos="0">
                  <a:schemeClr val="accent1">
                    <a:shade val="35000"/>
                    <a:satMod val="170000"/>
                    <a:alpha val="100000"/>
                  </a:schemeClr>
                </a:gs>
                <a:gs pos="55000">
                  <a:schemeClr val="accent1">
                    <a:tint val="90000"/>
                    <a:satMod val="150000"/>
                    <a:alpha val="100000"/>
                  </a:schemeClr>
                </a:gs>
                <a:gs pos="100000">
                  <a:schemeClr val="accent1">
                    <a:shade val="35000"/>
                    <a:satMod val="170000"/>
                    <a:alpha val="100000"/>
                  </a:schemeClr>
                </a:gs>
              </a:gsLst>
              <a:lin ang="3000000" scaled="1"/>
              <a:tileRect/>
            </a:gradFill>
            <a:ln w="12700" cap="rnd" cmpd="thickThin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sz="6000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32" name="Freeform 31"/>
            <p:cNvSpPr/>
            <p:nvPr userDrawn="1"/>
          </p:nvSpPr>
          <p:spPr bwMode="gray">
            <a:xfrm>
              <a:off x="6172200" y="-203890"/>
              <a:ext cx="3063190" cy="2689915"/>
            </a:xfrm>
            <a:custGeom>
              <a:avLst/>
              <a:gdLst>
                <a:gd name="connsiteX0" fmla="*/ 0 w 3429000"/>
                <a:gd name="connsiteY0" fmla="*/ 1790700 h 3581400"/>
                <a:gd name="connsiteX1" fmla="*/ 476105 w 3429000"/>
                <a:gd name="connsiteY1" fmla="*/ 552303 h 3581400"/>
                <a:gd name="connsiteX2" fmla="*/ 1714503 w 3429000"/>
                <a:gd name="connsiteY2" fmla="*/ 2 h 3581400"/>
                <a:gd name="connsiteX3" fmla="*/ 2952900 w 3429000"/>
                <a:gd name="connsiteY3" fmla="*/ 552307 h 3581400"/>
                <a:gd name="connsiteX4" fmla="*/ 3429001 w 3429000"/>
                <a:gd name="connsiteY4" fmla="*/ 1790705 h 3581400"/>
                <a:gd name="connsiteX5" fmla="*/ 2952898 w 3429000"/>
                <a:gd name="connsiteY5" fmla="*/ 3029102 h 3581400"/>
                <a:gd name="connsiteX6" fmla="*/ 1714500 w 3429000"/>
                <a:gd name="connsiteY6" fmla="*/ 3581405 h 3581400"/>
                <a:gd name="connsiteX7" fmla="*/ 476103 w 3429000"/>
                <a:gd name="connsiteY7" fmla="*/ 3029101 h 3581400"/>
                <a:gd name="connsiteX8" fmla="*/ 1 w 3429000"/>
                <a:gd name="connsiteY8" fmla="*/ 1790703 h 3581400"/>
                <a:gd name="connsiteX9" fmla="*/ 0 w 3429000"/>
                <a:gd name="connsiteY9" fmla="*/ 1790700 h 3581400"/>
                <a:gd name="connsiteX0" fmla="*/ 0 w 3429002"/>
                <a:gd name="connsiteY0" fmla="*/ 1444795 h 3235500"/>
                <a:gd name="connsiteX1" fmla="*/ 476105 w 3429002"/>
                <a:gd name="connsiteY1" fmla="*/ 206398 h 3235500"/>
                <a:gd name="connsiteX2" fmla="*/ 2952900 w 3429002"/>
                <a:gd name="connsiteY2" fmla="*/ 206402 h 3235500"/>
                <a:gd name="connsiteX3" fmla="*/ 3429001 w 3429002"/>
                <a:gd name="connsiteY3" fmla="*/ 1444800 h 3235500"/>
                <a:gd name="connsiteX4" fmla="*/ 2952898 w 3429002"/>
                <a:gd name="connsiteY4" fmla="*/ 2683197 h 3235500"/>
                <a:gd name="connsiteX5" fmla="*/ 1714500 w 3429002"/>
                <a:gd name="connsiteY5" fmla="*/ 3235500 h 3235500"/>
                <a:gd name="connsiteX6" fmla="*/ 476103 w 3429002"/>
                <a:gd name="connsiteY6" fmla="*/ 2683196 h 3235500"/>
                <a:gd name="connsiteX7" fmla="*/ 1 w 3429002"/>
                <a:gd name="connsiteY7" fmla="*/ 1444798 h 3235500"/>
                <a:gd name="connsiteX8" fmla="*/ 0 w 3429002"/>
                <a:gd name="connsiteY8" fmla="*/ 1444795 h 3235500"/>
                <a:gd name="connsiteX0" fmla="*/ 0 w 3429002"/>
                <a:gd name="connsiteY0" fmla="*/ 1238396 h 3029101"/>
                <a:gd name="connsiteX1" fmla="*/ 476105 w 3429002"/>
                <a:gd name="connsiteY1" fmla="*/ -1 h 3029101"/>
                <a:gd name="connsiteX2" fmla="*/ 2952900 w 3429002"/>
                <a:gd name="connsiteY2" fmla="*/ 3 h 3029101"/>
                <a:gd name="connsiteX3" fmla="*/ 3429001 w 3429002"/>
                <a:gd name="connsiteY3" fmla="*/ 1238401 h 3029101"/>
                <a:gd name="connsiteX4" fmla="*/ 2952898 w 3429002"/>
                <a:gd name="connsiteY4" fmla="*/ 2476798 h 3029101"/>
                <a:gd name="connsiteX5" fmla="*/ 1714500 w 3429002"/>
                <a:gd name="connsiteY5" fmla="*/ 3029101 h 3029101"/>
                <a:gd name="connsiteX6" fmla="*/ 476103 w 3429002"/>
                <a:gd name="connsiteY6" fmla="*/ 2476797 h 3029101"/>
                <a:gd name="connsiteX7" fmla="*/ 1 w 3429002"/>
                <a:gd name="connsiteY7" fmla="*/ 1238399 h 3029101"/>
                <a:gd name="connsiteX8" fmla="*/ 0 w 3429002"/>
                <a:gd name="connsiteY8" fmla="*/ 1238396 h 3029101"/>
                <a:gd name="connsiteX0" fmla="*/ 0 w 3365699"/>
                <a:gd name="connsiteY0" fmla="*/ 1238397 h 3029102"/>
                <a:gd name="connsiteX1" fmla="*/ 476105 w 3365699"/>
                <a:gd name="connsiteY1" fmla="*/ 0 h 3029102"/>
                <a:gd name="connsiteX2" fmla="*/ 2952900 w 3365699"/>
                <a:gd name="connsiteY2" fmla="*/ 4 h 3029102"/>
                <a:gd name="connsiteX3" fmla="*/ 2952898 w 3365699"/>
                <a:gd name="connsiteY3" fmla="*/ 2476799 h 3029102"/>
                <a:gd name="connsiteX4" fmla="*/ 1714500 w 3365699"/>
                <a:gd name="connsiteY4" fmla="*/ 3029102 h 3029102"/>
                <a:gd name="connsiteX5" fmla="*/ 476103 w 3365699"/>
                <a:gd name="connsiteY5" fmla="*/ 2476798 h 3029102"/>
                <a:gd name="connsiteX6" fmla="*/ 1 w 3365699"/>
                <a:gd name="connsiteY6" fmla="*/ 1238400 h 3029102"/>
                <a:gd name="connsiteX7" fmla="*/ 0 w 3365699"/>
                <a:gd name="connsiteY7" fmla="*/ 1238397 h 3029102"/>
                <a:gd name="connsiteX0" fmla="*/ 0 w 2952900"/>
                <a:gd name="connsiteY0" fmla="*/ 1238397 h 3029102"/>
                <a:gd name="connsiteX1" fmla="*/ 476105 w 2952900"/>
                <a:gd name="connsiteY1" fmla="*/ 0 h 3029102"/>
                <a:gd name="connsiteX2" fmla="*/ 2952900 w 2952900"/>
                <a:gd name="connsiteY2" fmla="*/ 4 h 3029102"/>
                <a:gd name="connsiteX3" fmla="*/ 2952898 w 2952900"/>
                <a:gd name="connsiteY3" fmla="*/ 2476799 h 3029102"/>
                <a:gd name="connsiteX4" fmla="*/ 1714500 w 2952900"/>
                <a:gd name="connsiteY4" fmla="*/ 3029102 h 3029102"/>
                <a:gd name="connsiteX5" fmla="*/ 476103 w 2952900"/>
                <a:gd name="connsiteY5" fmla="*/ 2476798 h 3029102"/>
                <a:gd name="connsiteX6" fmla="*/ 1 w 2952900"/>
                <a:gd name="connsiteY6" fmla="*/ 1238400 h 3029102"/>
                <a:gd name="connsiteX7" fmla="*/ 0 w 2952900"/>
                <a:gd name="connsiteY7" fmla="*/ 1238397 h 3029102"/>
                <a:gd name="connsiteX0" fmla="*/ 0 w 2952900"/>
                <a:gd name="connsiteY0" fmla="*/ 1238397 h 3029102"/>
                <a:gd name="connsiteX1" fmla="*/ 476105 w 2952900"/>
                <a:gd name="connsiteY1" fmla="*/ 0 h 3029102"/>
                <a:gd name="connsiteX2" fmla="*/ 2952900 w 2952900"/>
                <a:gd name="connsiteY2" fmla="*/ 4 h 3029102"/>
                <a:gd name="connsiteX3" fmla="*/ 2952898 w 2952900"/>
                <a:gd name="connsiteY3" fmla="*/ 2476799 h 3029102"/>
                <a:gd name="connsiteX4" fmla="*/ 1714500 w 2952900"/>
                <a:gd name="connsiteY4" fmla="*/ 3029102 h 3029102"/>
                <a:gd name="connsiteX5" fmla="*/ 476103 w 2952900"/>
                <a:gd name="connsiteY5" fmla="*/ 2476798 h 3029102"/>
                <a:gd name="connsiteX6" fmla="*/ 1 w 2952900"/>
                <a:gd name="connsiteY6" fmla="*/ 1238400 h 3029102"/>
                <a:gd name="connsiteX7" fmla="*/ 0 w 2952900"/>
                <a:gd name="connsiteY7" fmla="*/ 1238397 h 302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52900" h="3029102">
                  <a:moveTo>
                    <a:pt x="0" y="1238397"/>
                  </a:moveTo>
                  <a:cubicBezTo>
                    <a:pt x="0" y="776947"/>
                    <a:pt x="170558" y="333309"/>
                    <a:pt x="476105" y="0"/>
                  </a:cubicBezTo>
                  <a:lnTo>
                    <a:pt x="2952900" y="4"/>
                  </a:lnTo>
                  <a:cubicBezTo>
                    <a:pt x="2952899" y="825602"/>
                    <a:pt x="2952899" y="1651201"/>
                    <a:pt x="2952898" y="2476799"/>
                  </a:cubicBezTo>
                  <a:cubicBezTo>
                    <a:pt x="2804266" y="2723594"/>
                    <a:pt x="2182142" y="3029102"/>
                    <a:pt x="1714500" y="3029102"/>
                  </a:cubicBezTo>
                  <a:cubicBezTo>
                    <a:pt x="1246859" y="3029102"/>
                    <a:pt x="799510" y="2829592"/>
                    <a:pt x="476103" y="2476798"/>
                  </a:cubicBezTo>
                  <a:cubicBezTo>
                    <a:pt x="170557" y="2143488"/>
                    <a:pt x="1" y="1699850"/>
                    <a:pt x="1" y="1238400"/>
                  </a:cubicBezTo>
                  <a:cubicBezTo>
                    <a:pt x="1" y="1238399"/>
                    <a:pt x="0" y="1238398"/>
                    <a:pt x="0" y="1238397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alpha val="10000"/>
                  </a:schemeClr>
                </a:gs>
                <a:gs pos="100000">
                  <a:schemeClr val="bg1">
                    <a:alpha val="20000"/>
                  </a:schemeClr>
                </a:gs>
              </a:gsLst>
              <a:lin ang="13500000" scaled="1"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33" name="Oval 32"/>
            <p:cNvSpPr/>
            <p:nvPr userDrawn="1"/>
          </p:nvSpPr>
          <p:spPr bwMode="gray">
            <a:xfrm rot="7330813">
              <a:off x="2022996" y="2708170"/>
              <a:ext cx="3429000" cy="3581400"/>
            </a:xfrm>
            <a:prstGeom prst="ellipse">
              <a:avLst/>
            </a:prstGeom>
            <a:gradFill>
              <a:gsLst>
                <a:gs pos="0">
                  <a:schemeClr val="bg1">
                    <a:alpha val="2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3500000" scaled="1"/>
            </a:gra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endParaRPr>
            </a:p>
          </p:txBody>
        </p:sp>
        <p:pic>
          <p:nvPicPr>
            <p:cNvPr id="34" name="Picture 33" descr="jandi.png"/>
            <p:cNvPicPr>
              <a:picLocks noChangeAspect="1"/>
            </p:cNvPicPr>
            <p:nvPr userDrawn="1"/>
          </p:nvPicPr>
          <p:blipFill>
            <a:blip r:embed="rId2" cstate="print">
              <a:lum bright="12000" contrast="8000"/>
            </a:blip>
            <a:srcRect b="39871"/>
            <a:stretch>
              <a:fillRect/>
            </a:stretch>
          </p:blipFill>
          <p:spPr bwMode="gray">
            <a:xfrm>
              <a:off x="-4865" y="6172170"/>
              <a:ext cx="9144000" cy="731512"/>
            </a:xfrm>
            <a:prstGeom prst="rect">
              <a:avLst/>
            </a:prstGeom>
          </p:spPr>
        </p:pic>
        <p:pic>
          <p:nvPicPr>
            <p:cNvPr id="47" name="Picture 46" descr="home.png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 bwMode="gray">
            <a:xfrm>
              <a:off x="3526491" y="2788927"/>
              <a:ext cx="5486340" cy="3891570"/>
            </a:xfrm>
            <a:prstGeom prst="rect">
              <a:avLst/>
            </a:prstGeom>
          </p:spPr>
        </p:pic>
        <p:pic>
          <p:nvPicPr>
            <p:cNvPr id="49" name="Picture 48" descr="family-1.png"/>
            <p:cNvPicPr>
              <a:picLocks noChangeAspect="1"/>
            </p:cNvPicPr>
            <p:nvPr userDrawn="1"/>
          </p:nvPicPr>
          <p:blipFill>
            <a:blip r:embed="rId4" cstate="print">
              <a:lum bright="-4000"/>
            </a:blip>
            <a:stretch>
              <a:fillRect/>
            </a:stretch>
          </p:blipFill>
          <p:spPr bwMode="gray">
            <a:xfrm>
              <a:off x="1280196" y="4939587"/>
              <a:ext cx="3058033" cy="1666628"/>
            </a:xfrm>
            <a:prstGeom prst="rect">
              <a:avLst/>
            </a:prstGeom>
          </p:spPr>
        </p:pic>
        <p:pic>
          <p:nvPicPr>
            <p:cNvPr id="37" name="Picture 36" descr="jandi.png"/>
            <p:cNvPicPr>
              <a:picLocks noChangeAspect="1"/>
            </p:cNvPicPr>
            <p:nvPr userDrawn="1"/>
          </p:nvPicPr>
          <p:blipFill>
            <a:blip r:embed="rId2" cstate="print">
              <a:lum bright="9000" contrast="14000"/>
            </a:blip>
            <a:srcRect b="33329"/>
            <a:stretch>
              <a:fillRect/>
            </a:stretch>
          </p:blipFill>
          <p:spPr bwMode="gray">
            <a:xfrm>
              <a:off x="9332" y="6242088"/>
              <a:ext cx="9144000" cy="691375"/>
            </a:xfrm>
            <a:prstGeom prst="rect">
              <a:avLst/>
            </a:prstGeom>
          </p:spPr>
        </p:pic>
        <p:pic>
          <p:nvPicPr>
            <p:cNvPr id="38" name="Picture 166" descr="7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gray">
            <a:xfrm rot="20810272" flipH="1">
              <a:off x="7858576" y="288650"/>
              <a:ext cx="871970" cy="857804"/>
            </a:xfrm>
            <a:prstGeom prst="rect">
              <a:avLst/>
            </a:prstGeom>
            <a:noFill/>
          </p:spPr>
        </p:pic>
        <p:pic>
          <p:nvPicPr>
            <p:cNvPr id="39" name="Picture 136" descr="TPG Photo series_flower5"/>
            <p:cNvPicPr>
              <a:picLocks noChangeAspect="1" noChangeArrowheads="1"/>
            </p:cNvPicPr>
            <p:nvPr userDrawn="1"/>
          </p:nvPicPr>
          <p:blipFill>
            <a:blip r:embed="rId6" cstate="print"/>
            <a:srcRect/>
            <a:stretch>
              <a:fillRect/>
            </a:stretch>
          </p:blipFill>
          <p:spPr bwMode="gray">
            <a:xfrm>
              <a:off x="7732179" y="2383790"/>
              <a:ext cx="405942" cy="405137"/>
            </a:xfrm>
            <a:prstGeom prst="rect">
              <a:avLst/>
            </a:prstGeom>
            <a:noFill/>
          </p:spPr>
        </p:pic>
        <p:pic>
          <p:nvPicPr>
            <p:cNvPr id="40" name="Picture 137" descr="6"/>
            <p:cNvPicPr>
              <a:picLocks noChangeAspect="1" noChangeArrowheads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gray">
            <a:xfrm rot="20810272" flipH="1">
              <a:off x="8289319" y="1677488"/>
              <a:ext cx="612360" cy="592304"/>
            </a:xfrm>
            <a:prstGeom prst="rect">
              <a:avLst/>
            </a:prstGeom>
            <a:noFill/>
          </p:spPr>
        </p:pic>
        <p:pic>
          <p:nvPicPr>
            <p:cNvPr id="41" name="Picture 166" descr="7"/>
            <p:cNvPicPr>
              <a:picLocks noChangeAspect="1" noChangeArrowheads="1"/>
            </p:cNvPicPr>
            <p:nvPr userDrawn="1"/>
          </p:nvPicPr>
          <p:blipFill>
            <a:blip r:embed="rId8" cstate="print"/>
            <a:srcRect/>
            <a:stretch>
              <a:fillRect/>
            </a:stretch>
          </p:blipFill>
          <p:spPr bwMode="gray">
            <a:xfrm rot="20810272" flipH="1">
              <a:off x="7580108" y="3240405"/>
              <a:ext cx="258171" cy="253976"/>
            </a:xfrm>
            <a:prstGeom prst="rect">
              <a:avLst/>
            </a:prstGeom>
            <a:noFill/>
          </p:spPr>
        </p:pic>
        <p:pic>
          <p:nvPicPr>
            <p:cNvPr id="43" name="Picture 166" descr="7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gray">
            <a:xfrm rot="20810272" flipH="1">
              <a:off x="5808355" y="4220527"/>
              <a:ext cx="871970" cy="857804"/>
            </a:xfrm>
            <a:prstGeom prst="rect">
              <a:avLst/>
            </a:prstGeom>
            <a:noFill/>
          </p:spPr>
        </p:pic>
        <p:pic>
          <p:nvPicPr>
            <p:cNvPr id="44" name="Picture 166" descr="7"/>
            <p:cNvPicPr>
              <a:picLocks noChangeAspect="1" noChangeArrowheads="1"/>
            </p:cNvPicPr>
            <p:nvPr userDrawn="1"/>
          </p:nvPicPr>
          <p:blipFill>
            <a:blip r:embed="rId8" cstate="print"/>
            <a:srcRect/>
            <a:stretch>
              <a:fillRect/>
            </a:stretch>
          </p:blipFill>
          <p:spPr bwMode="gray">
            <a:xfrm rot="20810272" flipH="1">
              <a:off x="4638415" y="4963483"/>
              <a:ext cx="355620" cy="349842"/>
            </a:xfrm>
            <a:prstGeom prst="rect">
              <a:avLst/>
            </a:prstGeom>
            <a:noFill/>
          </p:spPr>
        </p:pic>
        <p:pic>
          <p:nvPicPr>
            <p:cNvPr id="45" name="Picture 136" descr="TPG Photo series_flower5"/>
            <p:cNvPicPr>
              <a:picLocks noChangeAspect="1" noChangeArrowheads="1"/>
            </p:cNvPicPr>
            <p:nvPr userDrawn="1"/>
          </p:nvPicPr>
          <p:blipFill>
            <a:blip r:embed="rId6" cstate="print"/>
            <a:srcRect/>
            <a:stretch>
              <a:fillRect/>
            </a:stretch>
          </p:blipFill>
          <p:spPr bwMode="gray">
            <a:xfrm>
              <a:off x="4989009" y="4304009"/>
              <a:ext cx="405942" cy="405137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 bwMode="gray">
          <a:xfrm>
            <a:off x="627431" y="342681"/>
            <a:ext cx="10570464" cy="2203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31750">
              <a:bevelT w="38100" h="38100"/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6000" b="0" i="0" kern="1200" cap="none" spc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+mj-ea"/>
                <a:cs typeface="TH SarabunPSK" pitchFamily="34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609600" y="2212854"/>
            <a:ext cx="8534400" cy="667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SzPct val="85000"/>
              <a:buFont typeface="Wingdings" pitchFamily="2" charset="2"/>
              <a:buNone/>
              <a:defRPr lang="en-US" sz="4000" b="0" i="0" kern="1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+mn-ea"/>
                <a:cs typeface="TH SarabunPSK" pitchFamily="34" charset="-34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5F84D410-7C21-4DFF-BA70-B30EE9118FE2}" type="datetimeFigureOut">
              <a:rPr lang="en-US" smtClean="0"/>
              <a:pPr/>
              <a:t>6/28/24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99D6EC6D-DC4F-4E40-98DC-A5892984B51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1" name="Picture 158" descr="artplus_plant_butterfly03_i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gray">
          <a:xfrm rot="4364206" flipH="1">
            <a:off x="9429705" y="3781723"/>
            <a:ext cx="616931" cy="837364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2016569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09660" y="1801368"/>
            <a:ext cx="10972800" cy="4526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609600" y="1801368"/>
            <a:ext cx="10972800" cy="45262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50000"/>
              <a:defRPr sz="4000" b="0" i="0">
                <a:latin typeface="TH SarabunPSK" pitchFamily="34" charset="-34"/>
                <a:cs typeface="TH SarabunPSK" pitchFamily="34" charset="-34"/>
              </a:defRPr>
            </a:lvl1pPr>
            <a:lvl2pPr>
              <a:buClr>
                <a:schemeClr val="accent6">
                  <a:lumMod val="50000"/>
                </a:schemeClr>
              </a:buClr>
              <a:buSzPct val="50000"/>
              <a:defRPr sz="3600" b="0" i="0">
                <a:latin typeface="TH SarabunPSK" pitchFamily="34" charset="-34"/>
                <a:cs typeface="TH SarabunPSK" pitchFamily="34" charset="-34"/>
              </a:defRPr>
            </a:lvl2pPr>
            <a:lvl3pPr>
              <a:buSzPct val="50000"/>
              <a:defRPr sz="3200" b="0" i="0">
                <a:latin typeface="TH SarabunPSK" pitchFamily="34" charset="-34"/>
                <a:cs typeface="TH SarabunPSK" pitchFamily="34" charset="-34"/>
              </a:defRPr>
            </a:lvl3pPr>
            <a:lvl4pPr>
              <a:buSzPct val="50000"/>
              <a:defRPr sz="2800" b="0" i="0">
                <a:latin typeface="TH SarabunPSK" pitchFamily="34" charset="-34"/>
                <a:cs typeface="TH SarabunPSK" pitchFamily="34" charset="-34"/>
              </a:defRPr>
            </a:lvl4pPr>
            <a:lvl5pPr>
              <a:buSzPct val="50000"/>
              <a:defRPr sz="2800" b="0" i="0">
                <a:latin typeface="TH SarabunPSK" pitchFamily="34" charset="-34"/>
                <a:cs typeface="TH SarabunPSK" pitchFamily="34" charset="-3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4D410-7C21-4DFF-BA70-B30EE9118FE2}" type="datetimeFigureOut">
              <a:rPr lang="en-US" smtClean="0"/>
              <a:pPr/>
              <a:t>6/28/24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6EC6D-DC4F-4E40-98DC-A5892984B5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799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6000" b="0" i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 descr="family-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802959" y="5911522"/>
            <a:ext cx="1646086" cy="89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1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3"/>
          <p:cNvGrpSpPr/>
          <p:nvPr userDrawn="1"/>
        </p:nvGrpSpPr>
        <p:grpSpPr bwMode="gray">
          <a:xfrm>
            <a:off x="-19187" y="-2"/>
            <a:ext cx="12211187" cy="6858004"/>
            <a:chOff x="-14390" y="-2"/>
            <a:chExt cx="9158390" cy="6858004"/>
          </a:xfrm>
        </p:grpSpPr>
        <p:sp>
          <p:nvSpPr>
            <p:cNvPr id="43" name="Rectangle 42"/>
            <p:cNvSpPr/>
            <p:nvPr/>
          </p:nvSpPr>
          <p:spPr bwMode="gray">
            <a:xfrm>
              <a:off x="-14390" y="-2"/>
              <a:ext cx="7055243" cy="5621156"/>
            </a:xfrm>
            <a:prstGeom prst="rect">
              <a:avLst/>
            </a:prstGeom>
            <a:gradFill flip="none" rotWithShape="1">
              <a:gsLst>
                <a:gs pos="6000">
                  <a:schemeClr val="bg1">
                    <a:alpha val="0"/>
                  </a:schemeClr>
                </a:gs>
                <a:gs pos="29000">
                  <a:schemeClr val="accent3">
                    <a:lumMod val="40000"/>
                    <a:lumOff val="60000"/>
                    <a:alpha val="70000"/>
                  </a:schemeClr>
                </a:gs>
                <a:gs pos="62000">
                  <a:schemeClr val="accent3">
                    <a:lumMod val="20000"/>
                    <a:lumOff val="8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4" name="Rectangle 43"/>
            <p:cNvSpPr/>
            <p:nvPr/>
          </p:nvSpPr>
          <p:spPr bwMode="gray">
            <a:xfrm>
              <a:off x="2926097" y="-1"/>
              <a:ext cx="6217901" cy="512319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35000">
                  <a:schemeClr val="accent4">
                    <a:alpha val="42000"/>
                  </a:schemeClr>
                </a:gs>
                <a:gs pos="61000">
                  <a:schemeClr val="bg1">
                    <a:alpha val="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5" name="Rectangle 44"/>
            <p:cNvSpPr/>
            <p:nvPr/>
          </p:nvSpPr>
          <p:spPr bwMode="gray">
            <a:xfrm>
              <a:off x="1737391" y="191286"/>
              <a:ext cx="7406609" cy="666671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9000">
                  <a:schemeClr val="accent1">
                    <a:alpha val="44000"/>
                  </a:schemeClr>
                </a:gs>
                <a:gs pos="86000">
                  <a:schemeClr val="accent1">
                    <a:lumMod val="20000"/>
                    <a:lumOff val="80000"/>
                    <a:alpha val="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6" name="Rectangle 45"/>
            <p:cNvSpPr/>
            <p:nvPr/>
          </p:nvSpPr>
          <p:spPr bwMode="gray">
            <a:xfrm>
              <a:off x="0" y="685830"/>
              <a:ext cx="5943586" cy="6172172"/>
            </a:xfrm>
            <a:prstGeom prst="rect">
              <a:avLst/>
            </a:prstGeom>
            <a:gradFill flip="none" rotWithShape="1">
              <a:gsLst>
                <a:gs pos="10000">
                  <a:schemeClr val="accent5">
                    <a:lumMod val="60000"/>
                    <a:lumOff val="40000"/>
                    <a:alpha val="0"/>
                  </a:schemeClr>
                </a:gs>
                <a:gs pos="35000">
                  <a:schemeClr val="accent5">
                    <a:alpha val="50000"/>
                  </a:schemeClr>
                </a:gs>
                <a:gs pos="62000">
                  <a:schemeClr val="accent1">
                    <a:lumMod val="20000"/>
                    <a:lumOff val="80000"/>
                    <a:alpha val="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9" name="Group 36"/>
          <p:cNvGrpSpPr/>
          <p:nvPr userDrawn="1"/>
        </p:nvGrpSpPr>
        <p:grpSpPr bwMode="gray">
          <a:xfrm>
            <a:off x="-693368" y="-748571"/>
            <a:ext cx="13937965" cy="6502456"/>
            <a:chOff x="-380999" y="-939857"/>
            <a:chExt cx="10453474" cy="6502456"/>
          </a:xfrm>
        </p:grpSpPr>
        <p:sp>
          <p:nvSpPr>
            <p:cNvPr id="25" name="Oval 24"/>
            <p:cNvSpPr/>
            <p:nvPr/>
          </p:nvSpPr>
          <p:spPr bwMode="gray">
            <a:xfrm>
              <a:off x="0" y="1905000"/>
              <a:ext cx="2514600" cy="26670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2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Oval 25"/>
            <p:cNvSpPr/>
            <p:nvPr/>
          </p:nvSpPr>
          <p:spPr bwMode="gray">
            <a:xfrm>
              <a:off x="3740788" y="128788"/>
              <a:ext cx="2057400" cy="1981200"/>
            </a:xfrm>
            <a:prstGeom prst="ellipse">
              <a:avLst/>
            </a:prstGeom>
            <a:solidFill>
              <a:schemeClr val="bg1">
                <a:alpha val="34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Oval 26"/>
            <p:cNvSpPr/>
            <p:nvPr/>
          </p:nvSpPr>
          <p:spPr bwMode="gray">
            <a:xfrm>
              <a:off x="1676400" y="228600"/>
              <a:ext cx="2819400" cy="2895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60000"/>
                    <a:lumOff val="40000"/>
                    <a:alpha val="20000"/>
                  </a:schemeClr>
                </a:gs>
                <a:gs pos="100000">
                  <a:schemeClr val="bg2">
                    <a:lumMod val="60000"/>
                    <a:lumOff val="40000"/>
                    <a:alpha val="1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Oval 27"/>
            <p:cNvSpPr/>
            <p:nvPr/>
          </p:nvSpPr>
          <p:spPr bwMode="gray">
            <a:xfrm>
              <a:off x="5676900" y="60205"/>
              <a:ext cx="685800" cy="685800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Oval 28"/>
            <p:cNvSpPr/>
            <p:nvPr/>
          </p:nvSpPr>
          <p:spPr bwMode="gray">
            <a:xfrm>
              <a:off x="8311427" y="3694909"/>
              <a:ext cx="971550" cy="971550"/>
            </a:xfrm>
            <a:prstGeom prst="ellipse">
              <a:avLst/>
            </a:prstGeom>
            <a:solidFill>
              <a:schemeClr val="bg1">
                <a:alpha val="37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Chord 29"/>
            <p:cNvSpPr/>
            <p:nvPr/>
          </p:nvSpPr>
          <p:spPr bwMode="gray">
            <a:xfrm>
              <a:off x="7786475" y="1095375"/>
              <a:ext cx="2286000" cy="2383276"/>
            </a:xfrm>
            <a:prstGeom prst="chord">
              <a:avLst>
                <a:gd name="adj1" fmla="val 3429597"/>
                <a:gd name="adj2" fmla="val 18089181"/>
              </a:avLst>
            </a:prstGeom>
            <a:solidFill>
              <a:srgbClr val="FFFFFF">
                <a:alpha val="40000"/>
              </a:srgb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 bwMode="gray">
            <a:xfrm>
              <a:off x="1609708" y="1981199"/>
              <a:ext cx="2695592" cy="2782547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Oval 31"/>
            <p:cNvSpPr/>
            <p:nvPr/>
          </p:nvSpPr>
          <p:spPr bwMode="gray">
            <a:xfrm>
              <a:off x="1327784" y="2506202"/>
              <a:ext cx="968518" cy="96851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30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Oval 32"/>
            <p:cNvSpPr/>
            <p:nvPr/>
          </p:nvSpPr>
          <p:spPr bwMode="gray">
            <a:xfrm>
              <a:off x="1143000" y="3733800"/>
              <a:ext cx="1676400" cy="1752600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4" name="Chord 33"/>
            <p:cNvSpPr/>
            <p:nvPr/>
          </p:nvSpPr>
          <p:spPr bwMode="gray">
            <a:xfrm>
              <a:off x="-260196" y="1981200"/>
              <a:ext cx="1676400" cy="1752600"/>
            </a:xfrm>
            <a:prstGeom prst="chord">
              <a:avLst>
                <a:gd name="adj1" fmla="val 13553976"/>
                <a:gd name="adj2" fmla="val 8303304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5" name="Oval 34"/>
            <p:cNvSpPr/>
            <p:nvPr/>
          </p:nvSpPr>
          <p:spPr bwMode="gray">
            <a:xfrm>
              <a:off x="1676400" y="-122673"/>
              <a:ext cx="1051555" cy="1051555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20000"/>
                  </a:schemeClr>
                </a:gs>
                <a:gs pos="100000">
                  <a:schemeClr val="bg1">
                    <a:alpha val="3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 bwMode="gray">
            <a:xfrm>
              <a:off x="3276600" y="1066800"/>
              <a:ext cx="2286000" cy="2286000"/>
            </a:xfrm>
            <a:prstGeom prst="ellips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7" name="Oval 36"/>
            <p:cNvSpPr/>
            <p:nvPr/>
          </p:nvSpPr>
          <p:spPr bwMode="gray">
            <a:xfrm>
              <a:off x="609600" y="2057400"/>
              <a:ext cx="684180" cy="762000"/>
            </a:xfrm>
            <a:prstGeom prst="ellipse">
              <a:avLst/>
            </a:prstGeom>
            <a:solidFill>
              <a:schemeClr val="bg2">
                <a:lumMod val="60000"/>
                <a:lumOff val="40000"/>
                <a:alpha val="17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8" name="Chord 37"/>
            <p:cNvSpPr/>
            <p:nvPr/>
          </p:nvSpPr>
          <p:spPr bwMode="gray">
            <a:xfrm>
              <a:off x="-380999" y="4190999"/>
              <a:ext cx="1371600" cy="1371600"/>
            </a:xfrm>
            <a:prstGeom prst="chord">
              <a:avLst>
                <a:gd name="adj1" fmla="val 15099801"/>
                <a:gd name="adj2" fmla="val 6822114"/>
              </a:avLst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9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9" name="Oval 38"/>
            <p:cNvSpPr/>
            <p:nvPr/>
          </p:nvSpPr>
          <p:spPr bwMode="gray">
            <a:xfrm>
              <a:off x="0" y="0"/>
              <a:ext cx="1752600" cy="1905000"/>
            </a:xfrm>
            <a:prstGeom prst="ellipse">
              <a:avLst/>
            </a:prstGeom>
            <a:solidFill>
              <a:schemeClr val="bg1">
                <a:alpha val="11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0" name="Oval 39"/>
            <p:cNvSpPr/>
            <p:nvPr/>
          </p:nvSpPr>
          <p:spPr bwMode="gray">
            <a:xfrm>
              <a:off x="381000" y="228600"/>
              <a:ext cx="1752600" cy="1752600"/>
            </a:xfrm>
            <a:prstGeom prst="ellipse">
              <a:avLst/>
            </a:prstGeom>
            <a:solidFill>
              <a:schemeClr val="bg1">
                <a:alpha val="53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1" name="Pie 40"/>
            <p:cNvSpPr/>
            <p:nvPr/>
          </p:nvSpPr>
          <p:spPr bwMode="gray">
            <a:xfrm>
              <a:off x="5562601" y="-939857"/>
              <a:ext cx="1342962" cy="1342962"/>
            </a:xfrm>
            <a:prstGeom prst="pie">
              <a:avLst>
                <a:gd name="adj1" fmla="val 0"/>
                <a:gd name="adj2" fmla="val 10770435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2" name="Oval 41"/>
            <p:cNvSpPr/>
            <p:nvPr/>
          </p:nvSpPr>
          <p:spPr bwMode="gray">
            <a:xfrm>
              <a:off x="8734343" y="3420592"/>
              <a:ext cx="606378" cy="606378"/>
            </a:xfrm>
            <a:prstGeom prst="ellipse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0" name="Right Triangle 9"/>
          <p:cNvSpPr/>
          <p:nvPr userDrawn="1"/>
        </p:nvSpPr>
        <p:spPr bwMode="gray">
          <a:xfrm>
            <a:off x="-2701" y="4648953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Freeform 10"/>
          <p:cNvSpPr/>
          <p:nvPr userDrawn="1"/>
        </p:nvSpPr>
        <p:spPr bwMode="gray">
          <a:xfrm>
            <a:off x="8107680" y="-2"/>
            <a:ext cx="4084253" cy="2689915"/>
          </a:xfrm>
          <a:custGeom>
            <a:avLst/>
            <a:gdLst>
              <a:gd name="connsiteX0" fmla="*/ 0 w 3429000"/>
              <a:gd name="connsiteY0" fmla="*/ 1790700 h 3581400"/>
              <a:gd name="connsiteX1" fmla="*/ 476105 w 3429000"/>
              <a:gd name="connsiteY1" fmla="*/ 552303 h 3581400"/>
              <a:gd name="connsiteX2" fmla="*/ 1714503 w 3429000"/>
              <a:gd name="connsiteY2" fmla="*/ 2 h 3581400"/>
              <a:gd name="connsiteX3" fmla="*/ 2952900 w 3429000"/>
              <a:gd name="connsiteY3" fmla="*/ 552307 h 3581400"/>
              <a:gd name="connsiteX4" fmla="*/ 3429001 w 3429000"/>
              <a:gd name="connsiteY4" fmla="*/ 1790705 h 3581400"/>
              <a:gd name="connsiteX5" fmla="*/ 2952898 w 3429000"/>
              <a:gd name="connsiteY5" fmla="*/ 3029102 h 3581400"/>
              <a:gd name="connsiteX6" fmla="*/ 1714500 w 3429000"/>
              <a:gd name="connsiteY6" fmla="*/ 3581405 h 3581400"/>
              <a:gd name="connsiteX7" fmla="*/ 476103 w 3429000"/>
              <a:gd name="connsiteY7" fmla="*/ 3029101 h 3581400"/>
              <a:gd name="connsiteX8" fmla="*/ 1 w 3429000"/>
              <a:gd name="connsiteY8" fmla="*/ 1790703 h 3581400"/>
              <a:gd name="connsiteX9" fmla="*/ 0 w 3429000"/>
              <a:gd name="connsiteY9" fmla="*/ 1790700 h 3581400"/>
              <a:gd name="connsiteX0" fmla="*/ 0 w 3429002"/>
              <a:gd name="connsiteY0" fmla="*/ 1444795 h 3235500"/>
              <a:gd name="connsiteX1" fmla="*/ 476105 w 3429002"/>
              <a:gd name="connsiteY1" fmla="*/ 206398 h 3235500"/>
              <a:gd name="connsiteX2" fmla="*/ 2952900 w 3429002"/>
              <a:gd name="connsiteY2" fmla="*/ 206402 h 3235500"/>
              <a:gd name="connsiteX3" fmla="*/ 3429001 w 3429002"/>
              <a:gd name="connsiteY3" fmla="*/ 1444800 h 3235500"/>
              <a:gd name="connsiteX4" fmla="*/ 2952898 w 3429002"/>
              <a:gd name="connsiteY4" fmla="*/ 2683197 h 3235500"/>
              <a:gd name="connsiteX5" fmla="*/ 1714500 w 3429002"/>
              <a:gd name="connsiteY5" fmla="*/ 3235500 h 3235500"/>
              <a:gd name="connsiteX6" fmla="*/ 476103 w 3429002"/>
              <a:gd name="connsiteY6" fmla="*/ 2683196 h 3235500"/>
              <a:gd name="connsiteX7" fmla="*/ 1 w 3429002"/>
              <a:gd name="connsiteY7" fmla="*/ 1444798 h 3235500"/>
              <a:gd name="connsiteX8" fmla="*/ 0 w 3429002"/>
              <a:gd name="connsiteY8" fmla="*/ 1444795 h 3235500"/>
              <a:gd name="connsiteX0" fmla="*/ 0 w 3429002"/>
              <a:gd name="connsiteY0" fmla="*/ 1238396 h 3029101"/>
              <a:gd name="connsiteX1" fmla="*/ 476105 w 3429002"/>
              <a:gd name="connsiteY1" fmla="*/ -1 h 3029101"/>
              <a:gd name="connsiteX2" fmla="*/ 2952900 w 3429002"/>
              <a:gd name="connsiteY2" fmla="*/ 3 h 3029101"/>
              <a:gd name="connsiteX3" fmla="*/ 3429001 w 3429002"/>
              <a:gd name="connsiteY3" fmla="*/ 1238401 h 3029101"/>
              <a:gd name="connsiteX4" fmla="*/ 2952898 w 3429002"/>
              <a:gd name="connsiteY4" fmla="*/ 2476798 h 3029101"/>
              <a:gd name="connsiteX5" fmla="*/ 1714500 w 3429002"/>
              <a:gd name="connsiteY5" fmla="*/ 3029101 h 3029101"/>
              <a:gd name="connsiteX6" fmla="*/ 476103 w 3429002"/>
              <a:gd name="connsiteY6" fmla="*/ 2476797 h 3029101"/>
              <a:gd name="connsiteX7" fmla="*/ 1 w 3429002"/>
              <a:gd name="connsiteY7" fmla="*/ 1238399 h 3029101"/>
              <a:gd name="connsiteX8" fmla="*/ 0 w 3429002"/>
              <a:gd name="connsiteY8" fmla="*/ 1238396 h 3029101"/>
              <a:gd name="connsiteX0" fmla="*/ 0 w 3365699"/>
              <a:gd name="connsiteY0" fmla="*/ 1238397 h 3029102"/>
              <a:gd name="connsiteX1" fmla="*/ 476105 w 3365699"/>
              <a:gd name="connsiteY1" fmla="*/ 0 h 3029102"/>
              <a:gd name="connsiteX2" fmla="*/ 2952900 w 3365699"/>
              <a:gd name="connsiteY2" fmla="*/ 4 h 3029102"/>
              <a:gd name="connsiteX3" fmla="*/ 2952898 w 3365699"/>
              <a:gd name="connsiteY3" fmla="*/ 2476799 h 3029102"/>
              <a:gd name="connsiteX4" fmla="*/ 1714500 w 3365699"/>
              <a:gd name="connsiteY4" fmla="*/ 3029102 h 3029102"/>
              <a:gd name="connsiteX5" fmla="*/ 476103 w 3365699"/>
              <a:gd name="connsiteY5" fmla="*/ 2476798 h 3029102"/>
              <a:gd name="connsiteX6" fmla="*/ 1 w 3365699"/>
              <a:gd name="connsiteY6" fmla="*/ 1238400 h 3029102"/>
              <a:gd name="connsiteX7" fmla="*/ 0 w 3365699"/>
              <a:gd name="connsiteY7" fmla="*/ 1238397 h 3029102"/>
              <a:gd name="connsiteX0" fmla="*/ 0 w 2952900"/>
              <a:gd name="connsiteY0" fmla="*/ 1238397 h 3029102"/>
              <a:gd name="connsiteX1" fmla="*/ 476105 w 2952900"/>
              <a:gd name="connsiteY1" fmla="*/ 0 h 3029102"/>
              <a:gd name="connsiteX2" fmla="*/ 2952900 w 2952900"/>
              <a:gd name="connsiteY2" fmla="*/ 4 h 3029102"/>
              <a:gd name="connsiteX3" fmla="*/ 2952898 w 2952900"/>
              <a:gd name="connsiteY3" fmla="*/ 2476799 h 3029102"/>
              <a:gd name="connsiteX4" fmla="*/ 1714500 w 2952900"/>
              <a:gd name="connsiteY4" fmla="*/ 3029102 h 3029102"/>
              <a:gd name="connsiteX5" fmla="*/ 476103 w 2952900"/>
              <a:gd name="connsiteY5" fmla="*/ 2476798 h 3029102"/>
              <a:gd name="connsiteX6" fmla="*/ 1 w 2952900"/>
              <a:gd name="connsiteY6" fmla="*/ 1238400 h 3029102"/>
              <a:gd name="connsiteX7" fmla="*/ 0 w 2952900"/>
              <a:gd name="connsiteY7" fmla="*/ 1238397 h 3029102"/>
              <a:gd name="connsiteX0" fmla="*/ 0 w 2952900"/>
              <a:gd name="connsiteY0" fmla="*/ 1238397 h 3029102"/>
              <a:gd name="connsiteX1" fmla="*/ 476105 w 2952900"/>
              <a:gd name="connsiteY1" fmla="*/ 0 h 3029102"/>
              <a:gd name="connsiteX2" fmla="*/ 2952900 w 2952900"/>
              <a:gd name="connsiteY2" fmla="*/ 4 h 3029102"/>
              <a:gd name="connsiteX3" fmla="*/ 2952898 w 2952900"/>
              <a:gd name="connsiteY3" fmla="*/ 2476799 h 3029102"/>
              <a:gd name="connsiteX4" fmla="*/ 1714500 w 2952900"/>
              <a:gd name="connsiteY4" fmla="*/ 3029102 h 3029102"/>
              <a:gd name="connsiteX5" fmla="*/ 476103 w 2952900"/>
              <a:gd name="connsiteY5" fmla="*/ 2476798 h 3029102"/>
              <a:gd name="connsiteX6" fmla="*/ 1 w 2952900"/>
              <a:gd name="connsiteY6" fmla="*/ 1238400 h 3029102"/>
              <a:gd name="connsiteX7" fmla="*/ 0 w 2952900"/>
              <a:gd name="connsiteY7" fmla="*/ 1238397 h 302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2900" h="3029102">
                <a:moveTo>
                  <a:pt x="0" y="1238397"/>
                </a:moveTo>
                <a:cubicBezTo>
                  <a:pt x="0" y="776947"/>
                  <a:pt x="170558" y="333309"/>
                  <a:pt x="476105" y="0"/>
                </a:cubicBezTo>
                <a:lnTo>
                  <a:pt x="2952900" y="4"/>
                </a:lnTo>
                <a:cubicBezTo>
                  <a:pt x="2952899" y="825602"/>
                  <a:pt x="2952899" y="1651201"/>
                  <a:pt x="2952898" y="2476799"/>
                </a:cubicBezTo>
                <a:cubicBezTo>
                  <a:pt x="2804266" y="2723594"/>
                  <a:pt x="2182142" y="3029102"/>
                  <a:pt x="1714500" y="3029102"/>
                </a:cubicBezTo>
                <a:cubicBezTo>
                  <a:pt x="1246859" y="3029102"/>
                  <a:pt x="799510" y="2829592"/>
                  <a:pt x="476103" y="2476798"/>
                </a:cubicBezTo>
                <a:cubicBezTo>
                  <a:pt x="170557" y="2143488"/>
                  <a:pt x="1" y="1699850"/>
                  <a:pt x="1" y="1238400"/>
                </a:cubicBezTo>
                <a:cubicBezTo>
                  <a:pt x="1" y="1238399"/>
                  <a:pt x="0" y="1238398"/>
                  <a:pt x="0" y="1238397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10000"/>
                </a:schemeClr>
              </a:gs>
              <a:gs pos="100000">
                <a:schemeClr val="bg1">
                  <a:alpha val="20000"/>
                </a:schemeClr>
              </a:gs>
            </a:gsLst>
            <a:lin ang="13500000" scaled="1"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Oval 11"/>
          <p:cNvSpPr/>
          <p:nvPr userDrawn="1"/>
        </p:nvSpPr>
        <p:spPr bwMode="gray">
          <a:xfrm rot="7330813">
            <a:off x="3268828" y="2111270"/>
            <a:ext cx="3429000" cy="4775200"/>
          </a:xfrm>
          <a:prstGeom prst="ellipse">
            <a:avLst/>
          </a:prstGeom>
          <a:gradFill>
            <a:gsLst>
              <a:gs pos="0">
                <a:schemeClr val="bg1">
                  <a:alpha val="25000"/>
                </a:schemeClr>
              </a:gs>
              <a:gs pos="100000">
                <a:schemeClr val="bg1">
                  <a:alpha val="0"/>
                </a:schemeClr>
              </a:gs>
            </a:gsLst>
            <a:lin ang="13500000" scaled="1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Picture 12" descr="jandi.png"/>
          <p:cNvPicPr>
            <a:picLocks noChangeAspect="1"/>
          </p:cNvPicPr>
          <p:nvPr userDrawn="1"/>
        </p:nvPicPr>
        <p:blipFill>
          <a:blip r:embed="rId2" cstate="print">
            <a:lum bright="12000" contrast="8000"/>
          </a:blip>
          <a:srcRect b="39871"/>
          <a:stretch>
            <a:fillRect/>
          </a:stretch>
        </p:blipFill>
        <p:spPr>
          <a:xfrm>
            <a:off x="-6487" y="6172170"/>
            <a:ext cx="12192000" cy="731512"/>
          </a:xfrm>
          <a:prstGeom prst="rect">
            <a:avLst/>
          </a:prstGeom>
        </p:spPr>
      </p:pic>
      <p:pic>
        <p:nvPicPr>
          <p:cNvPr id="14" name="Picture 13" descr="hom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613634" y="2891389"/>
            <a:ext cx="7261845" cy="3863228"/>
          </a:xfrm>
          <a:prstGeom prst="rect">
            <a:avLst/>
          </a:prstGeom>
        </p:spPr>
      </p:pic>
      <p:pic>
        <p:nvPicPr>
          <p:cNvPr id="16" name="Picture 15" descr="jandi.png"/>
          <p:cNvPicPr>
            <a:picLocks noChangeAspect="1"/>
          </p:cNvPicPr>
          <p:nvPr userDrawn="1"/>
        </p:nvPicPr>
        <p:blipFill>
          <a:blip r:embed="rId2" cstate="print">
            <a:lum bright="9000" contrast="14000"/>
          </a:blip>
          <a:srcRect b="33329"/>
          <a:stretch>
            <a:fillRect/>
          </a:stretch>
        </p:blipFill>
        <p:spPr>
          <a:xfrm>
            <a:off x="12443" y="6242089"/>
            <a:ext cx="12192000" cy="691375"/>
          </a:xfrm>
          <a:prstGeom prst="rect">
            <a:avLst/>
          </a:prstGeom>
        </p:spPr>
      </p:pic>
      <p:pic>
        <p:nvPicPr>
          <p:cNvPr id="17" name="Picture 166" descr="7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gray">
          <a:xfrm rot="20810272" flipH="1">
            <a:off x="10951429" y="293522"/>
            <a:ext cx="555228" cy="409656"/>
          </a:xfrm>
          <a:prstGeom prst="rect">
            <a:avLst/>
          </a:prstGeom>
          <a:noFill/>
        </p:spPr>
      </p:pic>
      <p:pic>
        <p:nvPicPr>
          <p:cNvPr id="18" name="Picture 136" descr="TPG Photo series_flower5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gray">
          <a:xfrm>
            <a:off x="8737601" y="2226894"/>
            <a:ext cx="517668" cy="387481"/>
          </a:xfrm>
          <a:prstGeom prst="rect">
            <a:avLst/>
          </a:prstGeom>
          <a:noFill/>
        </p:spPr>
      </p:pic>
      <p:pic>
        <p:nvPicPr>
          <p:cNvPr id="19" name="Picture 137" descr="6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gray">
          <a:xfrm rot="20810272" flipH="1">
            <a:off x="9788357" y="1876335"/>
            <a:ext cx="816480" cy="592304"/>
          </a:xfrm>
          <a:prstGeom prst="rect">
            <a:avLst/>
          </a:prstGeom>
          <a:noFill/>
        </p:spPr>
      </p:pic>
      <p:pic>
        <p:nvPicPr>
          <p:cNvPr id="20" name="Picture 166" descr="7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gray">
          <a:xfrm rot="20810272" flipH="1">
            <a:off x="7966723" y="2854190"/>
            <a:ext cx="424216" cy="312992"/>
          </a:xfrm>
          <a:prstGeom prst="rect">
            <a:avLst/>
          </a:prstGeom>
          <a:noFill/>
        </p:spPr>
      </p:pic>
      <p:pic>
        <p:nvPicPr>
          <p:cNvPr id="22" name="Picture 166" descr="7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gray">
          <a:xfrm rot="20810272" flipH="1">
            <a:off x="5377859" y="3820204"/>
            <a:ext cx="1319223" cy="973342"/>
          </a:xfrm>
          <a:prstGeom prst="rect">
            <a:avLst/>
          </a:prstGeom>
          <a:noFill/>
        </p:spPr>
      </p:pic>
      <p:pic>
        <p:nvPicPr>
          <p:cNvPr id="23" name="Picture 166" descr="7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gray">
          <a:xfrm rot="20810272" flipH="1">
            <a:off x="1101549" y="4929304"/>
            <a:ext cx="474160" cy="349842"/>
          </a:xfrm>
          <a:prstGeom prst="rect">
            <a:avLst/>
          </a:prstGeom>
          <a:noFill/>
        </p:spPr>
      </p:pic>
      <p:pic>
        <p:nvPicPr>
          <p:cNvPr id="24" name="Picture 136" descr="TPG Photo series_flower5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gray">
          <a:xfrm>
            <a:off x="2025569" y="5315041"/>
            <a:ext cx="778628" cy="58281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 bwMode="black">
          <a:xfrm>
            <a:off x="1054669" y="685830"/>
            <a:ext cx="9141928" cy="16154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800" b="1" kern="1200" cap="none" spc="0" dirty="0">
                <a:ln>
                  <a:noFill/>
                </a:ln>
                <a:gradFill>
                  <a:gsLst>
                    <a:gs pos="0">
                      <a:schemeClr val="tx2"/>
                    </a:gs>
                    <a:gs pos="19000">
                      <a:schemeClr val="tx2">
                        <a:lumMod val="60000"/>
                        <a:lumOff val="40000"/>
                      </a:schemeClr>
                    </a:gs>
                    <a:gs pos="86000">
                      <a:schemeClr val="tx2">
                        <a:lumMod val="75000"/>
                      </a:schemeClr>
                    </a:gs>
                  </a:gsLst>
                  <a:path path="rect">
                    <a:fillToRect l="100000" t="100000"/>
                  </a:path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 bwMode="black">
          <a:xfrm>
            <a:off x="975416" y="1984256"/>
            <a:ext cx="9141928" cy="71323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5F84D410-7C21-4DFF-BA70-B30EE9118FE2}" type="datetimeFigureOut">
              <a:rPr lang="en-US" smtClean="0"/>
              <a:pPr/>
              <a:t>6/28/24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99D6EC6D-DC4F-4E40-98DC-A5892984B51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8" name="Picture 134" descr="5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gray">
          <a:xfrm rot="20810272">
            <a:off x="7215104" y="3631728"/>
            <a:ext cx="660885" cy="578010"/>
          </a:xfrm>
          <a:prstGeom prst="rect">
            <a:avLst/>
          </a:prstGeom>
          <a:noFill/>
        </p:spPr>
      </p:pic>
      <p:pic>
        <p:nvPicPr>
          <p:cNvPr id="49" name="Picture 156" descr="10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gray">
          <a:xfrm rot="16440063">
            <a:off x="3841367" y="4591046"/>
            <a:ext cx="622728" cy="904761"/>
          </a:xfrm>
          <a:prstGeom prst="rect">
            <a:avLst/>
          </a:prstGeom>
          <a:noFill/>
        </p:spPr>
      </p:pic>
      <p:pic>
        <p:nvPicPr>
          <p:cNvPr id="50" name="Picture 158" descr="artplus_plant_butterfly03_i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gray">
          <a:xfrm rot="4364206" flipH="1">
            <a:off x="10538445" y="864586"/>
            <a:ext cx="685015" cy="929775"/>
          </a:xfrm>
          <a:prstGeom prst="rect">
            <a:avLst/>
          </a:prstGeom>
          <a:noFill/>
          <a:effectLst>
            <a:outerShdw blurRad="165100" dir="2700000" algn="tl" rotWithShape="0">
              <a:prstClr val="black">
                <a:alpha val="15000"/>
              </a:prstClr>
            </a:outerShdw>
          </a:effectLst>
        </p:spPr>
      </p:pic>
      <p:pic>
        <p:nvPicPr>
          <p:cNvPr id="51" name="Picture 134" descr="5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gray">
          <a:xfrm rot="20810272">
            <a:off x="235077" y="5022007"/>
            <a:ext cx="357473" cy="3126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2800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4620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4620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4D410-7C21-4DFF-BA70-B30EE9118FE2}" type="datetimeFigureOut">
              <a:rPr lang="en-US" smtClean="0"/>
              <a:pPr/>
              <a:t>6/28/24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6EC6D-DC4F-4E40-98DC-A5892984B5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80047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22860"/>
            <a:ext cx="5386917" cy="389564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22860"/>
            <a:ext cx="5389033" cy="389564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4D410-7C21-4DFF-BA70-B30EE9118FE2}" type="datetimeFigureOut">
              <a:rPr lang="en-US" smtClean="0"/>
              <a:pPr/>
              <a:t>6/28/24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6EC6D-DC4F-4E40-98DC-A5892984B5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609600" y="1691659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black">
          <a:xfrm>
            <a:off x="6193368" y="1691659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9513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853364" y="-742469"/>
            <a:ext cx="14386403" cy="8884460"/>
            <a:chOff x="-640023" y="-777194"/>
            <a:chExt cx="10789802" cy="8884460"/>
          </a:xfrm>
        </p:grpSpPr>
        <p:grpSp>
          <p:nvGrpSpPr>
            <p:cNvPr id="8" name="Group 43"/>
            <p:cNvGrpSpPr/>
            <p:nvPr userDrawn="1"/>
          </p:nvGrpSpPr>
          <p:grpSpPr>
            <a:xfrm>
              <a:off x="-14390" y="-28625"/>
              <a:ext cx="9158390" cy="6858004"/>
              <a:chOff x="-14390" y="-2"/>
              <a:chExt cx="9158390" cy="6858004"/>
            </a:xfrm>
          </p:grpSpPr>
          <p:sp>
            <p:nvSpPr>
              <p:cNvPr id="61" name="Rectangle 5"/>
              <p:cNvSpPr/>
              <p:nvPr/>
            </p:nvSpPr>
            <p:spPr>
              <a:xfrm>
                <a:off x="-14390" y="-2"/>
                <a:ext cx="7055243" cy="5621156"/>
              </a:xfrm>
              <a:prstGeom prst="rect">
                <a:avLst/>
              </a:prstGeom>
              <a:gradFill flip="none" rotWithShape="1">
                <a:gsLst>
                  <a:gs pos="6000">
                    <a:schemeClr val="bg1">
                      <a:alpha val="0"/>
                    </a:schemeClr>
                  </a:gs>
                  <a:gs pos="29000">
                    <a:schemeClr val="accent3">
                      <a:lumMod val="40000"/>
                      <a:lumOff val="60000"/>
                      <a:alpha val="70000"/>
                    </a:schemeClr>
                  </a:gs>
                  <a:gs pos="62000">
                    <a:schemeClr val="accent3">
                      <a:lumMod val="20000"/>
                      <a:lumOff val="80000"/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2926097" y="-1"/>
                <a:ext cx="6217901" cy="5123198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accent4">
                      <a:alpha val="42000"/>
                    </a:schemeClr>
                  </a:gs>
                  <a:gs pos="61000">
                    <a:schemeClr val="bg1">
                      <a:alpha val="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1737391" y="191286"/>
                <a:ext cx="7406609" cy="666671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  <a:alpha val="0"/>
                    </a:schemeClr>
                  </a:gs>
                  <a:gs pos="19000">
                    <a:schemeClr val="accent1">
                      <a:alpha val="44000"/>
                    </a:schemeClr>
                  </a:gs>
                  <a:gs pos="86000">
                    <a:schemeClr val="accent1">
                      <a:lumMod val="20000"/>
                      <a:lumOff val="80000"/>
                      <a:alpha val="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0" y="685830"/>
                <a:ext cx="5943586" cy="6172172"/>
              </a:xfrm>
              <a:prstGeom prst="rect">
                <a:avLst/>
              </a:prstGeom>
              <a:gradFill flip="none" rotWithShape="1">
                <a:gsLst>
                  <a:gs pos="10000">
                    <a:schemeClr val="accent5">
                      <a:lumMod val="60000"/>
                      <a:lumOff val="40000"/>
                      <a:alpha val="0"/>
                    </a:schemeClr>
                  </a:gs>
                  <a:gs pos="35000">
                    <a:schemeClr val="accent5">
                      <a:alpha val="50000"/>
                    </a:schemeClr>
                  </a:gs>
                  <a:gs pos="62000">
                    <a:schemeClr val="accent1">
                      <a:lumMod val="20000"/>
                      <a:lumOff val="80000"/>
                      <a:alpha val="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grpSp>
          <p:nvGrpSpPr>
            <p:cNvPr id="9" name="Group 36"/>
            <p:cNvGrpSpPr/>
            <p:nvPr userDrawn="1"/>
          </p:nvGrpSpPr>
          <p:grpSpPr bwMode="gray">
            <a:xfrm>
              <a:off x="-520026" y="-777194"/>
              <a:ext cx="10453474" cy="6502456"/>
              <a:chOff x="-380999" y="-939857"/>
              <a:chExt cx="10453474" cy="6502456"/>
            </a:xfrm>
          </p:grpSpPr>
          <p:sp>
            <p:nvSpPr>
              <p:cNvPr id="43" name="Oval 42"/>
              <p:cNvSpPr/>
              <p:nvPr/>
            </p:nvSpPr>
            <p:spPr bwMode="gray">
              <a:xfrm>
                <a:off x="0" y="1905000"/>
                <a:ext cx="2514600" cy="26670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0000"/>
                </a:scheme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4" name="Oval 43"/>
              <p:cNvSpPr/>
              <p:nvPr/>
            </p:nvSpPr>
            <p:spPr bwMode="gray">
              <a:xfrm>
                <a:off x="3740788" y="128788"/>
                <a:ext cx="2057400" cy="1981200"/>
              </a:xfrm>
              <a:prstGeom prst="ellipse">
                <a:avLst/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5" name="Oval 44"/>
              <p:cNvSpPr/>
              <p:nvPr/>
            </p:nvSpPr>
            <p:spPr bwMode="gray">
              <a:xfrm>
                <a:off x="1676400" y="228600"/>
                <a:ext cx="2819400" cy="28956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2">
                      <a:lumMod val="60000"/>
                      <a:lumOff val="40000"/>
                      <a:alpha val="20000"/>
                    </a:schemeClr>
                  </a:gs>
                  <a:gs pos="100000">
                    <a:schemeClr val="bg2">
                      <a:lumMod val="60000"/>
                      <a:lumOff val="40000"/>
                      <a:alpha val="1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6" name="Oval 45"/>
              <p:cNvSpPr/>
              <p:nvPr/>
            </p:nvSpPr>
            <p:spPr bwMode="gray">
              <a:xfrm>
                <a:off x="5676900" y="60205"/>
                <a:ext cx="685800" cy="685800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7" name="Oval 46"/>
              <p:cNvSpPr/>
              <p:nvPr/>
            </p:nvSpPr>
            <p:spPr bwMode="gray">
              <a:xfrm>
                <a:off x="8311427" y="3694909"/>
                <a:ext cx="971550" cy="971550"/>
              </a:xfrm>
              <a:prstGeom prst="ellipse">
                <a:avLst/>
              </a:prstGeom>
              <a:solidFill>
                <a:schemeClr val="bg1">
                  <a:alpha val="37000"/>
                </a:scheme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8" name="Chord 47"/>
              <p:cNvSpPr/>
              <p:nvPr/>
            </p:nvSpPr>
            <p:spPr bwMode="gray">
              <a:xfrm>
                <a:off x="7786475" y="1095375"/>
                <a:ext cx="2286000" cy="2383276"/>
              </a:xfrm>
              <a:prstGeom prst="chord">
                <a:avLst>
                  <a:gd name="adj1" fmla="val 3429597"/>
                  <a:gd name="adj2" fmla="val 18089181"/>
                </a:avLst>
              </a:pr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en-US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9" name="Oval 48"/>
              <p:cNvSpPr/>
              <p:nvPr/>
            </p:nvSpPr>
            <p:spPr bwMode="gray">
              <a:xfrm>
                <a:off x="1609708" y="1981199"/>
                <a:ext cx="2695592" cy="2782547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0" name="Oval 49"/>
              <p:cNvSpPr/>
              <p:nvPr/>
            </p:nvSpPr>
            <p:spPr bwMode="gray">
              <a:xfrm>
                <a:off x="1327784" y="2506202"/>
                <a:ext cx="968518" cy="96851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1" name="Oval 50"/>
              <p:cNvSpPr/>
              <p:nvPr/>
            </p:nvSpPr>
            <p:spPr bwMode="gray">
              <a:xfrm>
                <a:off x="1143000" y="3733800"/>
                <a:ext cx="1676400" cy="1752600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2" name="Chord 51"/>
              <p:cNvSpPr/>
              <p:nvPr/>
            </p:nvSpPr>
            <p:spPr bwMode="gray">
              <a:xfrm>
                <a:off x="-260196" y="1981200"/>
                <a:ext cx="1676400" cy="1752600"/>
              </a:xfrm>
              <a:prstGeom prst="chord">
                <a:avLst>
                  <a:gd name="adj1" fmla="val 13553976"/>
                  <a:gd name="adj2" fmla="val 8303304"/>
                </a:avLst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3" name="Oval 52"/>
              <p:cNvSpPr/>
              <p:nvPr/>
            </p:nvSpPr>
            <p:spPr bwMode="gray">
              <a:xfrm>
                <a:off x="1676400" y="-122673"/>
                <a:ext cx="1051555" cy="1051555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2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en-US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 bwMode="gray">
              <a:xfrm>
                <a:off x="3276600" y="1066800"/>
                <a:ext cx="2286000" cy="2286000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5" name="Oval 54"/>
              <p:cNvSpPr/>
              <p:nvPr/>
            </p:nvSpPr>
            <p:spPr bwMode="gray">
              <a:xfrm>
                <a:off x="609600" y="2057400"/>
                <a:ext cx="684180" cy="762000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  <a:alpha val="17000"/>
                </a:scheme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6" name="Chord 55"/>
              <p:cNvSpPr/>
              <p:nvPr/>
            </p:nvSpPr>
            <p:spPr bwMode="gray">
              <a:xfrm>
                <a:off x="-380999" y="4190999"/>
                <a:ext cx="1371600" cy="1371600"/>
              </a:xfrm>
              <a:prstGeom prst="chord">
                <a:avLst>
                  <a:gd name="adj1" fmla="val 15099801"/>
                  <a:gd name="adj2" fmla="val 6822114"/>
                </a:avLst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49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7" name="Oval 56"/>
              <p:cNvSpPr/>
              <p:nvPr/>
            </p:nvSpPr>
            <p:spPr bwMode="gray">
              <a:xfrm>
                <a:off x="0" y="0"/>
                <a:ext cx="1752600" cy="1905000"/>
              </a:xfrm>
              <a:prstGeom prst="ellipse">
                <a:avLst/>
              </a:prstGeom>
              <a:solidFill>
                <a:schemeClr val="bg1">
                  <a:alpha val="11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8" name="Oval 57"/>
              <p:cNvSpPr/>
              <p:nvPr/>
            </p:nvSpPr>
            <p:spPr bwMode="gray">
              <a:xfrm>
                <a:off x="381000" y="228600"/>
                <a:ext cx="1752600" cy="1752600"/>
              </a:xfrm>
              <a:prstGeom prst="ellipse">
                <a:avLst/>
              </a:prstGeom>
              <a:solidFill>
                <a:schemeClr val="bg1">
                  <a:alpha val="53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9" name="Pie 58"/>
              <p:cNvSpPr/>
              <p:nvPr/>
            </p:nvSpPr>
            <p:spPr bwMode="gray">
              <a:xfrm>
                <a:off x="5562601" y="-939857"/>
                <a:ext cx="1342962" cy="1342962"/>
              </a:xfrm>
              <a:prstGeom prst="pie">
                <a:avLst>
                  <a:gd name="adj1" fmla="val 0"/>
                  <a:gd name="adj2" fmla="val 10770435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60" name="Oval 59"/>
              <p:cNvSpPr/>
              <p:nvPr/>
            </p:nvSpPr>
            <p:spPr bwMode="gray">
              <a:xfrm>
                <a:off x="8734343" y="3420592"/>
                <a:ext cx="606378" cy="606378"/>
              </a:xfrm>
              <a:prstGeom prst="ellipse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grpSp>
          <p:nvGrpSpPr>
            <p:cNvPr id="10" name="Group 36"/>
            <p:cNvGrpSpPr/>
            <p:nvPr userDrawn="1"/>
          </p:nvGrpSpPr>
          <p:grpSpPr bwMode="gray">
            <a:xfrm>
              <a:off x="-520026" y="162663"/>
              <a:ext cx="10453474" cy="5562599"/>
              <a:chOff x="-380999" y="0"/>
              <a:chExt cx="10453474" cy="5562599"/>
            </a:xfrm>
          </p:grpSpPr>
          <p:sp>
            <p:nvSpPr>
              <p:cNvPr id="29" name="Oval 28"/>
              <p:cNvSpPr/>
              <p:nvPr/>
            </p:nvSpPr>
            <p:spPr bwMode="gray">
              <a:xfrm>
                <a:off x="0" y="1905000"/>
                <a:ext cx="2514600" cy="26670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0000"/>
                </a:scheme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0" name="Oval 29"/>
              <p:cNvSpPr/>
              <p:nvPr/>
            </p:nvSpPr>
            <p:spPr bwMode="gray">
              <a:xfrm>
                <a:off x="3740788" y="128788"/>
                <a:ext cx="2057400" cy="1981200"/>
              </a:xfrm>
              <a:prstGeom prst="ellipse">
                <a:avLst/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1" name="Oval 30"/>
              <p:cNvSpPr/>
              <p:nvPr/>
            </p:nvSpPr>
            <p:spPr bwMode="gray">
              <a:xfrm>
                <a:off x="1676400" y="228600"/>
                <a:ext cx="2819400" cy="28956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2">
                      <a:lumMod val="60000"/>
                      <a:lumOff val="40000"/>
                      <a:alpha val="20000"/>
                    </a:schemeClr>
                  </a:gs>
                  <a:gs pos="100000">
                    <a:schemeClr val="bg2">
                      <a:lumMod val="60000"/>
                      <a:lumOff val="40000"/>
                      <a:alpha val="1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2" name="Oval 31"/>
              <p:cNvSpPr/>
              <p:nvPr/>
            </p:nvSpPr>
            <p:spPr bwMode="gray">
              <a:xfrm>
                <a:off x="5676900" y="60205"/>
                <a:ext cx="685800" cy="685800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3" name="Chord 32"/>
              <p:cNvSpPr/>
              <p:nvPr/>
            </p:nvSpPr>
            <p:spPr bwMode="gray">
              <a:xfrm>
                <a:off x="7786475" y="1095375"/>
                <a:ext cx="2286000" cy="2383276"/>
              </a:xfrm>
              <a:prstGeom prst="chord">
                <a:avLst>
                  <a:gd name="adj1" fmla="val 3429597"/>
                  <a:gd name="adj2" fmla="val 18089181"/>
                </a:avLst>
              </a:pr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en-US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 bwMode="gray">
              <a:xfrm>
                <a:off x="1609708" y="1981199"/>
                <a:ext cx="2695592" cy="2782547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5" name="Oval 34"/>
              <p:cNvSpPr/>
              <p:nvPr/>
            </p:nvSpPr>
            <p:spPr bwMode="gray">
              <a:xfrm>
                <a:off x="1327784" y="2506202"/>
                <a:ext cx="968518" cy="96851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6" name="Oval 35"/>
              <p:cNvSpPr/>
              <p:nvPr/>
            </p:nvSpPr>
            <p:spPr bwMode="gray">
              <a:xfrm>
                <a:off x="1143000" y="3733800"/>
                <a:ext cx="1676400" cy="1752600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7" name="Chord 36"/>
              <p:cNvSpPr/>
              <p:nvPr/>
            </p:nvSpPr>
            <p:spPr bwMode="gray">
              <a:xfrm>
                <a:off x="-260197" y="1981199"/>
                <a:ext cx="2122429" cy="2011673"/>
              </a:xfrm>
              <a:prstGeom prst="chord">
                <a:avLst>
                  <a:gd name="adj1" fmla="val 13553976"/>
                  <a:gd name="adj2" fmla="val 8303304"/>
                </a:avLst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8" name="Oval 37"/>
              <p:cNvSpPr/>
              <p:nvPr/>
            </p:nvSpPr>
            <p:spPr bwMode="gray">
              <a:xfrm>
                <a:off x="4975293" y="1311135"/>
                <a:ext cx="2913788" cy="262027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2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en-US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 bwMode="gray">
              <a:xfrm>
                <a:off x="3276600" y="1066800"/>
                <a:ext cx="2286000" cy="2286000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0" name="Oval 39"/>
              <p:cNvSpPr/>
              <p:nvPr/>
            </p:nvSpPr>
            <p:spPr bwMode="gray">
              <a:xfrm>
                <a:off x="609600" y="2057400"/>
                <a:ext cx="684180" cy="762000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  <a:alpha val="17000"/>
                </a:scheme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1" name="Chord 40"/>
              <p:cNvSpPr/>
              <p:nvPr/>
            </p:nvSpPr>
            <p:spPr bwMode="gray">
              <a:xfrm>
                <a:off x="-380999" y="4190999"/>
                <a:ext cx="1371600" cy="1371600"/>
              </a:xfrm>
              <a:prstGeom prst="chord">
                <a:avLst>
                  <a:gd name="adj1" fmla="val 15099801"/>
                  <a:gd name="adj2" fmla="val 6822114"/>
                </a:avLst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49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2" name="Oval 41"/>
              <p:cNvSpPr/>
              <p:nvPr/>
            </p:nvSpPr>
            <p:spPr bwMode="gray">
              <a:xfrm>
                <a:off x="0" y="0"/>
                <a:ext cx="1752600" cy="1905000"/>
              </a:xfrm>
              <a:prstGeom prst="ellipse">
                <a:avLst/>
              </a:prstGeom>
              <a:solidFill>
                <a:schemeClr val="bg1">
                  <a:alpha val="11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grpSp>
          <p:nvGrpSpPr>
            <p:cNvPr id="12" name="Group 36"/>
            <p:cNvGrpSpPr/>
            <p:nvPr userDrawn="1"/>
          </p:nvGrpSpPr>
          <p:grpSpPr bwMode="gray">
            <a:xfrm>
              <a:off x="1463010" y="680063"/>
              <a:ext cx="6622896" cy="7427203"/>
              <a:chOff x="-260196" y="-122673"/>
              <a:chExt cx="6622896" cy="7427203"/>
            </a:xfrm>
          </p:grpSpPr>
          <p:sp>
            <p:nvSpPr>
              <p:cNvPr id="17" name="Oval 16"/>
              <p:cNvSpPr/>
              <p:nvPr/>
            </p:nvSpPr>
            <p:spPr bwMode="gray">
              <a:xfrm>
                <a:off x="0" y="1905000"/>
                <a:ext cx="2514600" cy="26670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0000"/>
                </a:scheme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8" name="Oval 17"/>
              <p:cNvSpPr/>
              <p:nvPr/>
            </p:nvSpPr>
            <p:spPr bwMode="gray">
              <a:xfrm>
                <a:off x="1676400" y="228600"/>
                <a:ext cx="2819400" cy="28956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2">
                      <a:lumMod val="60000"/>
                      <a:lumOff val="40000"/>
                      <a:alpha val="20000"/>
                    </a:schemeClr>
                  </a:gs>
                  <a:gs pos="100000">
                    <a:schemeClr val="bg2">
                      <a:lumMod val="60000"/>
                      <a:lumOff val="40000"/>
                      <a:alpha val="1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9" name="Oval 18"/>
              <p:cNvSpPr/>
              <p:nvPr/>
            </p:nvSpPr>
            <p:spPr bwMode="gray">
              <a:xfrm>
                <a:off x="5676900" y="60205"/>
                <a:ext cx="685800" cy="685800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0" name="Oval 19"/>
              <p:cNvSpPr/>
              <p:nvPr/>
            </p:nvSpPr>
            <p:spPr bwMode="gray">
              <a:xfrm>
                <a:off x="1609708" y="1981199"/>
                <a:ext cx="2695592" cy="2782547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1" name="Oval 20"/>
              <p:cNvSpPr/>
              <p:nvPr/>
            </p:nvSpPr>
            <p:spPr bwMode="gray">
              <a:xfrm>
                <a:off x="1327784" y="2506202"/>
                <a:ext cx="968518" cy="96851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2" name="Oval 21"/>
              <p:cNvSpPr/>
              <p:nvPr/>
            </p:nvSpPr>
            <p:spPr bwMode="gray">
              <a:xfrm>
                <a:off x="1143000" y="3733800"/>
                <a:ext cx="1676400" cy="1752600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3" name="Chord 22"/>
              <p:cNvSpPr/>
              <p:nvPr/>
            </p:nvSpPr>
            <p:spPr bwMode="gray">
              <a:xfrm>
                <a:off x="-260196" y="1981200"/>
                <a:ext cx="1676400" cy="1752600"/>
              </a:xfrm>
              <a:prstGeom prst="chord">
                <a:avLst>
                  <a:gd name="adj1" fmla="val 13553976"/>
                  <a:gd name="adj2" fmla="val 8303304"/>
                </a:avLst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4" name="Oval 23"/>
              <p:cNvSpPr/>
              <p:nvPr/>
            </p:nvSpPr>
            <p:spPr bwMode="gray">
              <a:xfrm>
                <a:off x="1676400" y="-122673"/>
                <a:ext cx="1051555" cy="1051555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2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en-US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 bwMode="gray">
              <a:xfrm>
                <a:off x="3276600" y="1066800"/>
                <a:ext cx="2286000" cy="2286000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6" name="Oval 25"/>
              <p:cNvSpPr/>
              <p:nvPr/>
            </p:nvSpPr>
            <p:spPr bwMode="gray">
              <a:xfrm>
                <a:off x="609600" y="2057400"/>
                <a:ext cx="684180" cy="762000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  <a:alpha val="17000"/>
                </a:scheme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7" name="Chord 26"/>
              <p:cNvSpPr/>
              <p:nvPr/>
            </p:nvSpPr>
            <p:spPr bwMode="gray">
              <a:xfrm rot="16659803">
                <a:off x="-381000" y="3118883"/>
                <a:ext cx="4601379" cy="3769915"/>
              </a:xfrm>
              <a:prstGeom prst="chord">
                <a:avLst>
                  <a:gd name="adj1" fmla="val 15099801"/>
                  <a:gd name="adj2" fmla="val 6822114"/>
                </a:avLst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49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8" name="Oval 27"/>
              <p:cNvSpPr/>
              <p:nvPr/>
            </p:nvSpPr>
            <p:spPr bwMode="gray">
              <a:xfrm>
                <a:off x="0" y="0"/>
                <a:ext cx="1752600" cy="1905000"/>
              </a:xfrm>
              <a:prstGeom prst="ellipse">
                <a:avLst/>
              </a:prstGeom>
              <a:solidFill>
                <a:schemeClr val="bg1">
                  <a:alpha val="11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13" name="Oval 12"/>
            <p:cNvSpPr/>
            <p:nvPr userDrawn="1"/>
          </p:nvSpPr>
          <p:spPr bwMode="gray">
            <a:xfrm rot="7330813">
              <a:off x="3257733" y="2183376"/>
              <a:ext cx="4229362" cy="4622178"/>
            </a:xfrm>
            <a:prstGeom prst="ellipse">
              <a:avLst/>
            </a:prstGeom>
            <a:gradFill>
              <a:gsLst>
                <a:gs pos="0">
                  <a:schemeClr val="bg1">
                    <a:alpha val="2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3500000" scaled="1"/>
            </a:gra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Oval 13"/>
            <p:cNvSpPr/>
            <p:nvPr userDrawn="1"/>
          </p:nvSpPr>
          <p:spPr>
            <a:xfrm>
              <a:off x="-640023" y="1754475"/>
              <a:ext cx="7805832" cy="5409219"/>
            </a:xfrm>
            <a:prstGeom prst="ellipse">
              <a:avLst/>
            </a:prstGeom>
            <a:gradFill flip="none" rotWithShape="1">
              <a:gsLst>
                <a:gs pos="11000">
                  <a:schemeClr val="bg1"/>
                </a:gs>
                <a:gs pos="73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Oval 14"/>
            <p:cNvSpPr/>
            <p:nvPr userDrawn="1"/>
          </p:nvSpPr>
          <p:spPr>
            <a:xfrm>
              <a:off x="3601761" y="1306845"/>
              <a:ext cx="6548018" cy="5751092"/>
            </a:xfrm>
            <a:prstGeom prst="ellipse">
              <a:avLst/>
            </a:prstGeom>
            <a:gradFill flip="none" rotWithShape="1">
              <a:gsLst>
                <a:gs pos="11000">
                  <a:schemeClr val="bg1"/>
                </a:gs>
                <a:gs pos="73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" name="Oval 15"/>
            <p:cNvSpPr/>
            <p:nvPr userDrawn="1"/>
          </p:nvSpPr>
          <p:spPr bwMode="gray">
            <a:xfrm rot="7330813">
              <a:off x="2022996" y="2679547"/>
              <a:ext cx="3429000" cy="3581400"/>
            </a:xfrm>
            <a:prstGeom prst="ellipse">
              <a:avLst/>
            </a:prstGeom>
            <a:gradFill>
              <a:gsLst>
                <a:gs pos="0">
                  <a:schemeClr val="bg1">
                    <a:alpha val="2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3500000" scaled="1"/>
            </a:gra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4D410-7C21-4DFF-BA70-B30EE9118FE2}" type="datetimeFigureOut">
              <a:rPr lang="en-US" smtClean="0"/>
              <a:pPr/>
              <a:t>6/28/24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6EC6D-DC4F-4E40-98DC-A5892984B51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5" name="Picture 166" descr="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gray">
          <a:xfrm rot="20810272" flipH="1">
            <a:off x="286965" y="1083413"/>
            <a:ext cx="309833" cy="228600"/>
          </a:xfrm>
          <a:prstGeom prst="rect">
            <a:avLst/>
          </a:prstGeom>
          <a:noFill/>
        </p:spPr>
      </p:pic>
      <p:grpSp>
        <p:nvGrpSpPr>
          <p:cNvPr id="66" name="Group 71"/>
          <p:cNvGrpSpPr/>
          <p:nvPr userDrawn="1"/>
        </p:nvGrpSpPr>
        <p:grpSpPr>
          <a:xfrm flipH="1">
            <a:off x="609601" y="293327"/>
            <a:ext cx="10643751" cy="785007"/>
            <a:chOff x="8169557" y="-2475496"/>
            <a:chExt cx="6239648" cy="613592"/>
          </a:xfrm>
        </p:grpSpPr>
        <p:pic>
          <p:nvPicPr>
            <p:cNvPr id="67" name="Picture 166" descr="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gray">
            <a:xfrm rot="20810272" flipH="1">
              <a:off x="8169557" y="-2370602"/>
              <a:ext cx="242698" cy="238758"/>
            </a:xfrm>
            <a:prstGeom prst="rect">
              <a:avLst/>
            </a:prstGeom>
            <a:noFill/>
          </p:spPr>
        </p:pic>
        <p:pic>
          <p:nvPicPr>
            <p:cNvPr id="68" name="Picture 136" descr="TPG Photo series_flower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gray">
            <a:xfrm>
              <a:off x="13589168" y="-2145167"/>
              <a:ext cx="283824" cy="283263"/>
            </a:xfrm>
            <a:prstGeom prst="rect">
              <a:avLst/>
            </a:prstGeom>
            <a:noFill/>
          </p:spPr>
        </p:pic>
        <p:pic>
          <p:nvPicPr>
            <p:cNvPr id="69" name="Picture 137" descr="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gray">
            <a:xfrm rot="20810272" flipH="1">
              <a:off x="14008215" y="-2475496"/>
              <a:ext cx="400990" cy="387856"/>
            </a:xfrm>
            <a:prstGeom prst="rect">
              <a:avLst/>
            </a:prstGeom>
            <a:noFill/>
          </p:spPr>
        </p:pic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2" name="Picture 158" descr="artplus_plant_butterfly03_i"/>
          <p:cNvPicPr>
            <a:picLocks noChangeAspect="1" noChangeArrowheads="1"/>
          </p:cNvPicPr>
          <p:nvPr userDrawn="1"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gray">
          <a:xfrm rot="6018454" flipH="1">
            <a:off x="2121254" y="4063"/>
            <a:ext cx="435919" cy="591676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2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4297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08C294-5D75-4E9A-936B-2C7F14DDC462}" type="datetime1">
              <a:rPr lang="en-US" smtClean="0"/>
              <a:t>6/28/24</a:t>
            </a:fld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sz="2000" b="0" i="0">
                <a:latin typeface="TH SarabunPSK" pitchFamily="34" charset="-34"/>
                <a:cs typeface="TH SarabunPSK" pitchFamily="34" charset="-34"/>
              </a:defRPr>
            </a:lvl1pPr>
          </a:lstStyle>
          <a:p>
            <a:fld id="{B488DB66-F414-44A0-AC93-EACE0DCA1B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47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 userDrawn="1"/>
        </p:nvGrpSpPr>
        <p:grpSpPr>
          <a:xfrm>
            <a:off x="-853364" y="-742469"/>
            <a:ext cx="14386403" cy="8884460"/>
            <a:chOff x="-640023" y="-777194"/>
            <a:chExt cx="10789802" cy="8884460"/>
          </a:xfrm>
        </p:grpSpPr>
        <p:grpSp>
          <p:nvGrpSpPr>
            <p:cNvPr id="5" name="Group 43"/>
            <p:cNvGrpSpPr/>
            <p:nvPr userDrawn="1"/>
          </p:nvGrpSpPr>
          <p:grpSpPr>
            <a:xfrm>
              <a:off x="-14390" y="-28625"/>
              <a:ext cx="9158390" cy="6858004"/>
              <a:chOff x="-14390" y="-2"/>
              <a:chExt cx="9158390" cy="685800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-14390" y="-2"/>
                <a:ext cx="7055243" cy="5621156"/>
              </a:xfrm>
              <a:prstGeom prst="rect">
                <a:avLst/>
              </a:prstGeom>
              <a:gradFill flip="none" rotWithShape="1">
                <a:gsLst>
                  <a:gs pos="6000">
                    <a:schemeClr val="bg1">
                      <a:alpha val="0"/>
                    </a:schemeClr>
                  </a:gs>
                  <a:gs pos="29000">
                    <a:schemeClr val="accent3">
                      <a:lumMod val="40000"/>
                      <a:lumOff val="60000"/>
                      <a:alpha val="70000"/>
                    </a:schemeClr>
                  </a:gs>
                  <a:gs pos="62000">
                    <a:schemeClr val="accent3">
                      <a:lumMod val="20000"/>
                      <a:lumOff val="80000"/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2926097" y="-1"/>
                <a:ext cx="6217901" cy="5123198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accent4">
                      <a:alpha val="42000"/>
                    </a:schemeClr>
                  </a:gs>
                  <a:gs pos="61000">
                    <a:schemeClr val="bg1">
                      <a:alpha val="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737391" y="191286"/>
                <a:ext cx="7406609" cy="666671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  <a:alpha val="0"/>
                    </a:schemeClr>
                  </a:gs>
                  <a:gs pos="19000">
                    <a:schemeClr val="accent1">
                      <a:alpha val="44000"/>
                    </a:schemeClr>
                  </a:gs>
                  <a:gs pos="86000">
                    <a:schemeClr val="accent1">
                      <a:lumMod val="20000"/>
                      <a:lumOff val="80000"/>
                      <a:alpha val="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0" y="685830"/>
                <a:ext cx="5943586" cy="6172172"/>
              </a:xfrm>
              <a:prstGeom prst="rect">
                <a:avLst/>
              </a:prstGeom>
              <a:gradFill flip="none" rotWithShape="1">
                <a:gsLst>
                  <a:gs pos="10000">
                    <a:schemeClr val="accent5">
                      <a:lumMod val="60000"/>
                      <a:lumOff val="40000"/>
                      <a:alpha val="0"/>
                    </a:schemeClr>
                  </a:gs>
                  <a:gs pos="35000">
                    <a:schemeClr val="accent5">
                      <a:alpha val="50000"/>
                    </a:schemeClr>
                  </a:gs>
                  <a:gs pos="62000">
                    <a:schemeClr val="accent1">
                      <a:lumMod val="20000"/>
                      <a:lumOff val="80000"/>
                      <a:alpha val="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grpSp>
          <p:nvGrpSpPr>
            <p:cNvPr id="10" name="Group 36"/>
            <p:cNvGrpSpPr/>
            <p:nvPr userDrawn="1"/>
          </p:nvGrpSpPr>
          <p:grpSpPr bwMode="gray">
            <a:xfrm>
              <a:off x="-520026" y="-777194"/>
              <a:ext cx="10453474" cy="6502456"/>
              <a:chOff x="-380999" y="-939857"/>
              <a:chExt cx="10453474" cy="6502456"/>
            </a:xfrm>
          </p:grpSpPr>
          <p:sp>
            <p:nvSpPr>
              <p:cNvPr id="11" name="Oval 10"/>
              <p:cNvSpPr/>
              <p:nvPr/>
            </p:nvSpPr>
            <p:spPr bwMode="gray">
              <a:xfrm>
                <a:off x="0" y="1905000"/>
                <a:ext cx="2514600" cy="26670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0000"/>
                </a:scheme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2" name="Oval 11"/>
              <p:cNvSpPr/>
              <p:nvPr/>
            </p:nvSpPr>
            <p:spPr bwMode="gray">
              <a:xfrm>
                <a:off x="3740788" y="128788"/>
                <a:ext cx="2057400" cy="1981200"/>
              </a:xfrm>
              <a:prstGeom prst="ellipse">
                <a:avLst/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3" name="Oval 12"/>
              <p:cNvSpPr/>
              <p:nvPr/>
            </p:nvSpPr>
            <p:spPr bwMode="gray">
              <a:xfrm>
                <a:off x="1676400" y="228600"/>
                <a:ext cx="2819400" cy="28956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2">
                      <a:lumMod val="60000"/>
                      <a:lumOff val="40000"/>
                      <a:alpha val="20000"/>
                    </a:schemeClr>
                  </a:gs>
                  <a:gs pos="100000">
                    <a:schemeClr val="bg2">
                      <a:lumMod val="60000"/>
                      <a:lumOff val="40000"/>
                      <a:alpha val="1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4" name="Oval 13"/>
              <p:cNvSpPr/>
              <p:nvPr/>
            </p:nvSpPr>
            <p:spPr bwMode="gray">
              <a:xfrm>
                <a:off x="5676900" y="60205"/>
                <a:ext cx="685800" cy="685800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5" name="Oval 14"/>
              <p:cNvSpPr/>
              <p:nvPr/>
            </p:nvSpPr>
            <p:spPr bwMode="gray">
              <a:xfrm>
                <a:off x="8311427" y="3694909"/>
                <a:ext cx="971550" cy="971550"/>
              </a:xfrm>
              <a:prstGeom prst="ellipse">
                <a:avLst/>
              </a:prstGeom>
              <a:solidFill>
                <a:schemeClr val="bg1">
                  <a:alpha val="37000"/>
                </a:scheme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6" name="Chord 15"/>
              <p:cNvSpPr/>
              <p:nvPr/>
            </p:nvSpPr>
            <p:spPr bwMode="gray">
              <a:xfrm>
                <a:off x="7786475" y="1095375"/>
                <a:ext cx="2286000" cy="2383276"/>
              </a:xfrm>
              <a:prstGeom prst="chord">
                <a:avLst>
                  <a:gd name="adj1" fmla="val 3429597"/>
                  <a:gd name="adj2" fmla="val 18089181"/>
                </a:avLst>
              </a:pr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en-US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 bwMode="gray">
              <a:xfrm>
                <a:off x="1609708" y="1981199"/>
                <a:ext cx="2695592" cy="2782547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8" name="Oval 17"/>
              <p:cNvSpPr/>
              <p:nvPr/>
            </p:nvSpPr>
            <p:spPr bwMode="gray">
              <a:xfrm>
                <a:off x="1327784" y="2506202"/>
                <a:ext cx="968518" cy="96851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9" name="Oval 18"/>
              <p:cNvSpPr/>
              <p:nvPr/>
            </p:nvSpPr>
            <p:spPr bwMode="gray">
              <a:xfrm>
                <a:off x="1143000" y="3733800"/>
                <a:ext cx="1676400" cy="1752600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0" name="Chord 19"/>
              <p:cNvSpPr/>
              <p:nvPr/>
            </p:nvSpPr>
            <p:spPr bwMode="gray">
              <a:xfrm>
                <a:off x="-260196" y="1981200"/>
                <a:ext cx="1676400" cy="1752600"/>
              </a:xfrm>
              <a:prstGeom prst="chord">
                <a:avLst>
                  <a:gd name="adj1" fmla="val 13553976"/>
                  <a:gd name="adj2" fmla="val 8303304"/>
                </a:avLst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1" name="Oval 20"/>
              <p:cNvSpPr/>
              <p:nvPr/>
            </p:nvSpPr>
            <p:spPr bwMode="gray">
              <a:xfrm>
                <a:off x="1676400" y="-122673"/>
                <a:ext cx="1051555" cy="1051555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2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en-US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 bwMode="gray">
              <a:xfrm>
                <a:off x="3276600" y="1066800"/>
                <a:ext cx="2286000" cy="2286000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3" name="Oval 22"/>
              <p:cNvSpPr/>
              <p:nvPr/>
            </p:nvSpPr>
            <p:spPr bwMode="gray">
              <a:xfrm>
                <a:off x="609600" y="2057400"/>
                <a:ext cx="684180" cy="762000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  <a:alpha val="17000"/>
                </a:scheme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4" name="Chord 23"/>
              <p:cNvSpPr/>
              <p:nvPr/>
            </p:nvSpPr>
            <p:spPr bwMode="gray">
              <a:xfrm>
                <a:off x="-380999" y="4190999"/>
                <a:ext cx="1371600" cy="1371600"/>
              </a:xfrm>
              <a:prstGeom prst="chord">
                <a:avLst>
                  <a:gd name="adj1" fmla="val 15099801"/>
                  <a:gd name="adj2" fmla="val 6822114"/>
                </a:avLst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49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5" name="Oval 24"/>
              <p:cNvSpPr/>
              <p:nvPr/>
            </p:nvSpPr>
            <p:spPr bwMode="gray">
              <a:xfrm>
                <a:off x="0" y="0"/>
                <a:ext cx="1752600" cy="1905000"/>
              </a:xfrm>
              <a:prstGeom prst="ellipse">
                <a:avLst/>
              </a:prstGeom>
              <a:solidFill>
                <a:schemeClr val="bg1">
                  <a:alpha val="11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6" name="Oval 25"/>
              <p:cNvSpPr/>
              <p:nvPr/>
            </p:nvSpPr>
            <p:spPr bwMode="gray">
              <a:xfrm>
                <a:off x="381000" y="228600"/>
                <a:ext cx="1752600" cy="1752600"/>
              </a:xfrm>
              <a:prstGeom prst="ellipse">
                <a:avLst/>
              </a:prstGeom>
              <a:solidFill>
                <a:schemeClr val="bg1">
                  <a:alpha val="53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7" name="Pie 26"/>
              <p:cNvSpPr/>
              <p:nvPr/>
            </p:nvSpPr>
            <p:spPr bwMode="gray">
              <a:xfrm>
                <a:off x="5562601" y="-939857"/>
                <a:ext cx="1342962" cy="1342962"/>
              </a:xfrm>
              <a:prstGeom prst="pie">
                <a:avLst>
                  <a:gd name="adj1" fmla="val 0"/>
                  <a:gd name="adj2" fmla="val 10770435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8" name="Oval 27"/>
              <p:cNvSpPr/>
              <p:nvPr/>
            </p:nvSpPr>
            <p:spPr bwMode="gray">
              <a:xfrm>
                <a:off x="8734343" y="3420592"/>
                <a:ext cx="606378" cy="606378"/>
              </a:xfrm>
              <a:prstGeom prst="ellipse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grpSp>
          <p:nvGrpSpPr>
            <p:cNvPr id="29" name="Group 36"/>
            <p:cNvGrpSpPr/>
            <p:nvPr userDrawn="1"/>
          </p:nvGrpSpPr>
          <p:grpSpPr bwMode="gray">
            <a:xfrm>
              <a:off x="-520026" y="162663"/>
              <a:ext cx="10453474" cy="5562599"/>
              <a:chOff x="-380999" y="0"/>
              <a:chExt cx="10453474" cy="5562599"/>
            </a:xfrm>
          </p:grpSpPr>
          <p:sp>
            <p:nvSpPr>
              <p:cNvPr id="30" name="Oval 29"/>
              <p:cNvSpPr/>
              <p:nvPr/>
            </p:nvSpPr>
            <p:spPr bwMode="gray">
              <a:xfrm>
                <a:off x="0" y="1905000"/>
                <a:ext cx="2514600" cy="26670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0000"/>
                </a:scheme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1" name="Oval 30"/>
              <p:cNvSpPr/>
              <p:nvPr/>
            </p:nvSpPr>
            <p:spPr bwMode="gray">
              <a:xfrm>
                <a:off x="3740788" y="128788"/>
                <a:ext cx="2057400" cy="1981200"/>
              </a:xfrm>
              <a:prstGeom prst="ellipse">
                <a:avLst/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2" name="Oval 31"/>
              <p:cNvSpPr/>
              <p:nvPr/>
            </p:nvSpPr>
            <p:spPr bwMode="gray">
              <a:xfrm>
                <a:off x="1676400" y="228600"/>
                <a:ext cx="2819400" cy="28956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2">
                      <a:lumMod val="60000"/>
                      <a:lumOff val="40000"/>
                      <a:alpha val="20000"/>
                    </a:schemeClr>
                  </a:gs>
                  <a:gs pos="100000">
                    <a:schemeClr val="bg2">
                      <a:lumMod val="60000"/>
                      <a:lumOff val="40000"/>
                      <a:alpha val="1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3" name="Oval 32"/>
              <p:cNvSpPr/>
              <p:nvPr/>
            </p:nvSpPr>
            <p:spPr bwMode="gray">
              <a:xfrm>
                <a:off x="5676900" y="60205"/>
                <a:ext cx="685800" cy="685800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4" name="Chord 33"/>
              <p:cNvSpPr/>
              <p:nvPr/>
            </p:nvSpPr>
            <p:spPr bwMode="gray">
              <a:xfrm>
                <a:off x="7786475" y="1095375"/>
                <a:ext cx="2286000" cy="2383276"/>
              </a:xfrm>
              <a:prstGeom prst="chord">
                <a:avLst>
                  <a:gd name="adj1" fmla="val 3429597"/>
                  <a:gd name="adj2" fmla="val 18089181"/>
                </a:avLst>
              </a:pr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en-US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 bwMode="gray">
              <a:xfrm>
                <a:off x="1609708" y="1981199"/>
                <a:ext cx="2695592" cy="2782547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6" name="Oval 35"/>
              <p:cNvSpPr/>
              <p:nvPr/>
            </p:nvSpPr>
            <p:spPr bwMode="gray">
              <a:xfrm>
                <a:off x="1327784" y="2506202"/>
                <a:ext cx="968518" cy="96851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7" name="Oval 36"/>
              <p:cNvSpPr/>
              <p:nvPr/>
            </p:nvSpPr>
            <p:spPr bwMode="gray">
              <a:xfrm>
                <a:off x="1143000" y="3733800"/>
                <a:ext cx="1676400" cy="1752600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8" name="Chord 37"/>
              <p:cNvSpPr/>
              <p:nvPr/>
            </p:nvSpPr>
            <p:spPr bwMode="gray">
              <a:xfrm>
                <a:off x="-260197" y="1981199"/>
                <a:ext cx="2122429" cy="2011673"/>
              </a:xfrm>
              <a:prstGeom prst="chord">
                <a:avLst>
                  <a:gd name="adj1" fmla="val 13553976"/>
                  <a:gd name="adj2" fmla="val 8303304"/>
                </a:avLst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9" name="Oval 38"/>
              <p:cNvSpPr/>
              <p:nvPr/>
            </p:nvSpPr>
            <p:spPr bwMode="gray">
              <a:xfrm>
                <a:off x="4975293" y="1311135"/>
                <a:ext cx="2913788" cy="262027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2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en-US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 bwMode="gray">
              <a:xfrm>
                <a:off x="3276600" y="1066800"/>
                <a:ext cx="2286000" cy="2286000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1" name="Oval 40"/>
              <p:cNvSpPr/>
              <p:nvPr/>
            </p:nvSpPr>
            <p:spPr bwMode="gray">
              <a:xfrm>
                <a:off x="609600" y="2057400"/>
                <a:ext cx="684180" cy="762000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  <a:alpha val="17000"/>
                </a:scheme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2" name="Chord 41"/>
              <p:cNvSpPr/>
              <p:nvPr/>
            </p:nvSpPr>
            <p:spPr bwMode="gray">
              <a:xfrm>
                <a:off x="-380999" y="4190999"/>
                <a:ext cx="1371600" cy="1371600"/>
              </a:xfrm>
              <a:prstGeom prst="chord">
                <a:avLst>
                  <a:gd name="adj1" fmla="val 15099801"/>
                  <a:gd name="adj2" fmla="val 6822114"/>
                </a:avLst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49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3" name="Oval 42"/>
              <p:cNvSpPr/>
              <p:nvPr/>
            </p:nvSpPr>
            <p:spPr bwMode="gray">
              <a:xfrm>
                <a:off x="0" y="0"/>
                <a:ext cx="1752600" cy="1905000"/>
              </a:xfrm>
              <a:prstGeom prst="ellipse">
                <a:avLst/>
              </a:prstGeom>
              <a:solidFill>
                <a:schemeClr val="bg1">
                  <a:alpha val="11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grpSp>
          <p:nvGrpSpPr>
            <p:cNvPr id="44" name="Group 36"/>
            <p:cNvGrpSpPr/>
            <p:nvPr userDrawn="1"/>
          </p:nvGrpSpPr>
          <p:grpSpPr bwMode="gray">
            <a:xfrm>
              <a:off x="1463010" y="680063"/>
              <a:ext cx="6622896" cy="7427203"/>
              <a:chOff x="-260196" y="-122673"/>
              <a:chExt cx="6622896" cy="7427203"/>
            </a:xfrm>
          </p:grpSpPr>
          <p:sp>
            <p:nvSpPr>
              <p:cNvPr id="45" name="Oval 44"/>
              <p:cNvSpPr/>
              <p:nvPr/>
            </p:nvSpPr>
            <p:spPr bwMode="gray">
              <a:xfrm>
                <a:off x="0" y="1905000"/>
                <a:ext cx="2514600" cy="26670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0000"/>
                </a:scheme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6" name="Oval 45"/>
              <p:cNvSpPr/>
              <p:nvPr/>
            </p:nvSpPr>
            <p:spPr bwMode="gray">
              <a:xfrm>
                <a:off x="1676400" y="228600"/>
                <a:ext cx="2819400" cy="28956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2">
                      <a:lumMod val="60000"/>
                      <a:lumOff val="40000"/>
                      <a:alpha val="20000"/>
                    </a:schemeClr>
                  </a:gs>
                  <a:gs pos="100000">
                    <a:schemeClr val="bg2">
                      <a:lumMod val="60000"/>
                      <a:lumOff val="40000"/>
                      <a:alpha val="1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7" name="Oval 46"/>
              <p:cNvSpPr/>
              <p:nvPr/>
            </p:nvSpPr>
            <p:spPr bwMode="gray">
              <a:xfrm>
                <a:off x="5676900" y="60205"/>
                <a:ext cx="685800" cy="685800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8" name="Oval 47"/>
              <p:cNvSpPr/>
              <p:nvPr/>
            </p:nvSpPr>
            <p:spPr bwMode="gray">
              <a:xfrm>
                <a:off x="1609708" y="1981199"/>
                <a:ext cx="2695592" cy="2782547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9" name="Oval 48"/>
              <p:cNvSpPr/>
              <p:nvPr/>
            </p:nvSpPr>
            <p:spPr bwMode="gray">
              <a:xfrm>
                <a:off x="1327784" y="2506202"/>
                <a:ext cx="968518" cy="96851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0" name="Oval 49"/>
              <p:cNvSpPr/>
              <p:nvPr/>
            </p:nvSpPr>
            <p:spPr bwMode="gray">
              <a:xfrm>
                <a:off x="1143000" y="3733800"/>
                <a:ext cx="1676400" cy="1752600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1" name="Chord 50"/>
              <p:cNvSpPr/>
              <p:nvPr/>
            </p:nvSpPr>
            <p:spPr bwMode="gray">
              <a:xfrm>
                <a:off x="-260196" y="1981200"/>
                <a:ext cx="1676400" cy="1752600"/>
              </a:xfrm>
              <a:prstGeom prst="chord">
                <a:avLst>
                  <a:gd name="adj1" fmla="val 13553976"/>
                  <a:gd name="adj2" fmla="val 8303304"/>
                </a:avLst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2" name="Oval 51"/>
              <p:cNvSpPr/>
              <p:nvPr/>
            </p:nvSpPr>
            <p:spPr bwMode="gray">
              <a:xfrm>
                <a:off x="1676400" y="-122673"/>
                <a:ext cx="1051555" cy="1051555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2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en-US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 bwMode="gray">
              <a:xfrm>
                <a:off x="3276600" y="1066800"/>
                <a:ext cx="2286000" cy="2286000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4" name="Oval 53"/>
              <p:cNvSpPr/>
              <p:nvPr/>
            </p:nvSpPr>
            <p:spPr bwMode="gray">
              <a:xfrm>
                <a:off x="609600" y="2057400"/>
                <a:ext cx="684180" cy="762000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  <a:alpha val="17000"/>
                </a:scheme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5" name="Chord 54"/>
              <p:cNvSpPr/>
              <p:nvPr/>
            </p:nvSpPr>
            <p:spPr bwMode="gray">
              <a:xfrm rot="16659803">
                <a:off x="-381000" y="3118883"/>
                <a:ext cx="4601379" cy="3769915"/>
              </a:xfrm>
              <a:prstGeom prst="chord">
                <a:avLst>
                  <a:gd name="adj1" fmla="val 15099801"/>
                  <a:gd name="adj2" fmla="val 6822114"/>
                </a:avLst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49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6" name="Oval 55"/>
              <p:cNvSpPr/>
              <p:nvPr/>
            </p:nvSpPr>
            <p:spPr bwMode="gray">
              <a:xfrm>
                <a:off x="0" y="0"/>
                <a:ext cx="1752600" cy="1905000"/>
              </a:xfrm>
              <a:prstGeom prst="ellipse">
                <a:avLst/>
              </a:prstGeom>
              <a:solidFill>
                <a:schemeClr val="bg1">
                  <a:alpha val="11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57" name="Oval 56"/>
            <p:cNvSpPr/>
            <p:nvPr userDrawn="1"/>
          </p:nvSpPr>
          <p:spPr bwMode="gray">
            <a:xfrm rot="7330813">
              <a:off x="3257733" y="2183376"/>
              <a:ext cx="4229362" cy="4622178"/>
            </a:xfrm>
            <a:prstGeom prst="ellipse">
              <a:avLst/>
            </a:prstGeom>
            <a:gradFill>
              <a:gsLst>
                <a:gs pos="0">
                  <a:schemeClr val="bg1">
                    <a:alpha val="2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3500000" scaled="1"/>
            </a:gra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8" name="Oval 57"/>
            <p:cNvSpPr/>
            <p:nvPr userDrawn="1"/>
          </p:nvSpPr>
          <p:spPr>
            <a:xfrm>
              <a:off x="-640023" y="1754475"/>
              <a:ext cx="7805832" cy="5409219"/>
            </a:xfrm>
            <a:prstGeom prst="ellipse">
              <a:avLst/>
            </a:prstGeom>
            <a:gradFill flip="none" rotWithShape="1">
              <a:gsLst>
                <a:gs pos="11000">
                  <a:schemeClr val="bg1"/>
                </a:gs>
                <a:gs pos="73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9" name="Oval 58"/>
            <p:cNvSpPr/>
            <p:nvPr userDrawn="1"/>
          </p:nvSpPr>
          <p:spPr>
            <a:xfrm>
              <a:off x="3601761" y="1306845"/>
              <a:ext cx="6548018" cy="5751092"/>
            </a:xfrm>
            <a:prstGeom prst="ellipse">
              <a:avLst/>
            </a:prstGeom>
            <a:gradFill flip="none" rotWithShape="1">
              <a:gsLst>
                <a:gs pos="11000">
                  <a:schemeClr val="bg1"/>
                </a:gs>
                <a:gs pos="73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0" name="Oval 59"/>
            <p:cNvSpPr/>
            <p:nvPr userDrawn="1"/>
          </p:nvSpPr>
          <p:spPr bwMode="gray">
            <a:xfrm rot="7330813">
              <a:off x="2022996" y="2679547"/>
              <a:ext cx="3429000" cy="3581400"/>
            </a:xfrm>
            <a:prstGeom prst="ellipse">
              <a:avLst/>
            </a:prstGeom>
            <a:gradFill>
              <a:gsLst>
                <a:gs pos="0">
                  <a:schemeClr val="bg1">
                    <a:alpha val="2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3500000" scaled="1"/>
            </a:gra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4D410-7C21-4DFF-BA70-B30EE9118FE2}" type="datetimeFigureOut">
              <a:rPr lang="en-US" smtClean="0"/>
              <a:pPr/>
              <a:t>6/28/24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6EC6D-DC4F-4E40-98DC-A5892984B5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8862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621851" y="273050"/>
            <a:ext cx="10375392" cy="95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1916" y="1371600"/>
            <a:ext cx="6815667" cy="47548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60" y="1362456"/>
            <a:ext cx="3425952" cy="47640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4D410-7C21-4DFF-BA70-B30EE9118FE2}" type="datetimeFigureOut">
              <a:rPr lang="en-US" smtClean="0"/>
              <a:pPr/>
              <a:t>6/28/24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6EC6D-DC4F-4E40-98DC-A5892984B5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5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6827512" y="1307586"/>
            <a:ext cx="4974336" cy="79552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gray">
          <a:xfrm>
            <a:off x="487741" y="1143025"/>
            <a:ext cx="6193536" cy="4645152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1896" y="2221986"/>
            <a:ext cx="4949952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200" y="6537960"/>
            <a:ext cx="2844800" cy="246888"/>
          </a:xfrm>
        </p:spPr>
        <p:txBody>
          <a:bodyPr/>
          <a:lstStyle/>
          <a:p>
            <a:fld id="{5F84D410-7C21-4DFF-BA70-B30EE9118FE2}" type="datetimeFigureOut">
              <a:rPr lang="en-US" smtClean="0"/>
              <a:pPr/>
              <a:t>6/28/24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6EC6D-DC4F-4E40-98DC-A5892984B5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2296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20"/>
            <a:ext cx="10972800" cy="475486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4D410-7C21-4DFF-BA70-B30EE9118FE2}" type="datetimeFigureOut">
              <a:rPr lang="en-US" smtClean="0"/>
              <a:pPr/>
              <a:t>6/28/24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6EC6D-DC4F-4E40-98DC-A5892984B5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24823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 userDrawn="1"/>
        </p:nvGrpSpPr>
        <p:grpSpPr bwMode="gray">
          <a:xfrm>
            <a:off x="-853364" y="-719150"/>
            <a:ext cx="14386403" cy="8844704"/>
            <a:chOff x="-640023" y="-737438"/>
            <a:chExt cx="10789802" cy="8844704"/>
          </a:xfrm>
        </p:grpSpPr>
        <p:grpSp>
          <p:nvGrpSpPr>
            <p:cNvPr id="7" name="Group 43"/>
            <p:cNvGrpSpPr/>
            <p:nvPr userDrawn="1"/>
          </p:nvGrpSpPr>
          <p:grpSpPr bwMode="gray">
            <a:xfrm>
              <a:off x="-14390" y="-28625"/>
              <a:ext cx="9158390" cy="6858004"/>
              <a:chOff x="-14390" y="-2"/>
              <a:chExt cx="9158390" cy="6858004"/>
            </a:xfrm>
          </p:grpSpPr>
          <p:sp>
            <p:nvSpPr>
              <p:cNvPr id="8" name="Rectangle 7"/>
              <p:cNvSpPr/>
              <p:nvPr/>
            </p:nvSpPr>
            <p:spPr bwMode="gray">
              <a:xfrm>
                <a:off x="-14390" y="-2"/>
                <a:ext cx="7055243" cy="5621156"/>
              </a:xfrm>
              <a:prstGeom prst="rect">
                <a:avLst/>
              </a:prstGeom>
              <a:gradFill flip="none" rotWithShape="1">
                <a:gsLst>
                  <a:gs pos="6000">
                    <a:schemeClr val="bg1">
                      <a:alpha val="0"/>
                    </a:schemeClr>
                  </a:gs>
                  <a:gs pos="29000">
                    <a:schemeClr val="accent3">
                      <a:lumMod val="40000"/>
                      <a:lumOff val="60000"/>
                      <a:alpha val="70000"/>
                    </a:schemeClr>
                  </a:gs>
                  <a:gs pos="62000">
                    <a:schemeClr val="accent3">
                      <a:lumMod val="20000"/>
                      <a:lumOff val="80000"/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9" name="Rectangle 8"/>
              <p:cNvSpPr/>
              <p:nvPr/>
            </p:nvSpPr>
            <p:spPr bwMode="gray">
              <a:xfrm>
                <a:off x="2926097" y="-1"/>
                <a:ext cx="6217901" cy="5123198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accent4">
                      <a:alpha val="42000"/>
                    </a:schemeClr>
                  </a:gs>
                  <a:gs pos="61000">
                    <a:schemeClr val="bg1">
                      <a:alpha val="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0" name="Rectangle 9"/>
              <p:cNvSpPr/>
              <p:nvPr/>
            </p:nvSpPr>
            <p:spPr bwMode="gray">
              <a:xfrm>
                <a:off x="1737391" y="191286"/>
                <a:ext cx="7406609" cy="666671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  <a:alpha val="0"/>
                    </a:schemeClr>
                  </a:gs>
                  <a:gs pos="19000">
                    <a:schemeClr val="accent1">
                      <a:alpha val="44000"/>
                    </a:schemeClr>
                  </a:gs>
                  <a:gs pos="86000">
                    <a:schemeClr val="accent1">
                      <a:lumMod val="20000"/>
                      <a:lumOff val="80000"/>
                      <a:alpha val="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1" name="Rectangle 10"/>
              <p:cNvSpPr/>
              <p:nvPr/>
            </p:nvSpPr>
            <p:spPr bwMode="gray">
              <a:xfrm>
                <a:off x="0" y="685830"/>
                <a:ext cx="5943586" cy="6172172"/>
              </a:xfrm>
              <a:prstGeom prst="rect">
                <a:avLst/>
              </a:prstGeom>
              <a:gradFill flip="none" rotWithShape="1">
                <a:gsLst>
                  <a:gs pos="10000">
                    <a:schemeClr val="accent5">
                      <a:lumMod val="60000"/>
                      <a:lumOff val="40000"/>
                      <a:alpha val="0"/>
                    </a:schemeClr>
                  </a:gs>
                  <a:gs pos="35000">
                    <a:schemeClr val="accent5">
                      <a:alpha val="50000"/>
                    </a:schemeClr>
                  </a:gs>
                  <a:gs pos="62000">
                    <a:schemeClr val="accent1">
                      <a:lumMod val="20000"/>
                      <a:lumOff val="80000"/>
                      <a:alpha val="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grpSp>
          <p:nvGrpSpPr>
            <p:cNvPr id="12" name="Group 36"/>
            <p:cNvGrpSpPr/>
            <p:nvPr userDrawn="1"/>
          </p:nvGrpSpPr>
          <p:grpSpPr bwMode="gray">
            <a:xfrm>
              <a:off x="-520026" y="-737438"/>
              <a:ext cx="10453474" cy="6462700"/>
              <a:chOff x="-380999" y="-900101"/>
              <a:chExt cx="10453474" cy="6462700"/>
            </a:xfrm>
          </p:grpSpPr>
          <p:sp>
            <p:nvSpPr>
              <p:cNvPr id="16" name="Oval 15"/>
              <p:cNvSpPr/>
              <p:nvPr/>
            </p:nvSpPr>
            <p:spPr bwMode="gray">
              <a:xfrm>
                <a:off x="0" y="1905000"/>
                <a:ext cx="2514600" cy="26670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0000"/>
                </a:scheme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7" name="Oval 16"/>
              <p:cNvSpPr/>
              <p:nvPr/>
            </p:nvSpPr>
            <p:spPr bwMode="gray">
              <a:xfrm>
                <a:off x="3740788" y="128788"/>
                <a:ext cx="2057400" cy="1981200"/>
              </a:xfrm>
              <a:prstGeom prst="ellipse">
                <a:avLst/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8" name="Oval 17"/>
              <p:cNvSpPr/>
              <p:nvPr/>
            </p:nvSpPr>
            <p:spPr bwMode="gray">
              <a:xfrm>
                <a:off x="1676400" y="228600"/>
                <a:ext cx="2819400" cy="28956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2">
                      <a:lumMod val="60000"/>
                      <a:lumOff val="40000"/>
                      <a:alpha val="20000"/>
                    </a:schemeClr>
                  </a:gs>
                  <a:gs pos="100000">
                    <a:schemeClr val="bg2">
                      <a:lumMod val="60000"/>
                      <a:lumOff val="40000"/>
                      <a:alpha val="1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9" name="Oval 18"/>
              <p:cNvSpPr/>
              <p:nvPr/>
            </p:nvSpPr>
            <p:spPr bwMode="gray">
              <a:xfrm>
                <a:off x="5676900" y="60205"/>
                <a:ext cx="685800" cy="685800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0" name="Oval 19"/>
              <p:cNvSpPr/>
              <p:nvPr/>
            </p:nvSpPr>
            <p:spPr bwMode="gray">
              <a:xfrm>
                <a:off x="8311427" y="3694909"/>
                <a:ext cx="971550" cy="971550"/>
              </a:xfrm>
              <a:prstGeom prst="ellipse">
                <a:avLst/>
              </a:prstGeom>
              <a:solidFill>
                <a:schemeClr val="bg1">
                  <a:alpha val="37000"/>
                </a:scheme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1" name="Chord 20"/>
              <p:cNvSpPr/>
              <p:nvPr/>
            </p:nvSpPr>
            <p:spPr bwMode="gray">
              <a:xfrm>
                <a:off x="7786475" y="1095375"/>
                <a:ext cx="2286000" cy="2383276"/>
              </a:xfrm>
              <a:prstGeom prst="chord">
                <a:avLst>
                  <a:gd name="adj1" fmla="val 3429597"/>
                  <a:gd name="adj2" fmla="val 18089181"/>
                </a:avLst>
              </a:pr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en-US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 bwMode="gray">
              <a:xfrm>
                <a:off x="1609708" y="1981199"/>
                <a:ext cx="2695592" cy="2782547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3" name="Oval 22"/>
              <p:cNvSpPr/>
              <p:nvPr/>
            </p:nvSpPr>
            <p:spPr bwMode="gray">
              <a:xfrm>
                <a:off x="1327784" y="2506202"/>
                <a:ext cx="968518" cy="96851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4" name="Oval 23"/>
              <p:cNvSpPr/>
              <p:nvPr/>
            </p:nvSpPr>
            <p:spPr bwMode="gray">
              <a:xfrm>
                <a:off x="1143000" y="3733800"/>
                <a:ext cx="1676400" cy="1752600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5" name="Chord 24"/>
              <p:cNvSpPr/>
              <p:nvPr/>
            </p:nvSpPr>
            <p:spPr bwMode="gray">
              <a:xfrm>
                <a:off x="-260196" y="1981200"/>
                <a:ext cx="1676400" cy="1752600"/>
              </a:xfrm>
              <a:prstGeom prst="chord">
                <a:avLst>
                  <a:gd name="adj1" fmla="val 13553976"/>
                  <a:gd name="adj2" fmla="val 8303304"/>
                </a:avLst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6" name="Oval 25"/>
              <p:cNvSpPr/>
              <p:nvPr/>
            </p:nvSpPr>
            <p:spPr bwMode="gray">
              <a:xfrm>
                <a:off x="1676400" y="-122673"/>
                <a:ext cx="1051555" cy="1051555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2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en-US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 bwMode="gray">
              <a:xfrm>
                <a:off x="3276600" y="1066800"/>
                <a:ext cx="2286000" cy="2286000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8" name="Oval 27"/>
              <p:cNvSpPr/>
              <p:nvPr/>
            </p:nvSpPr>
            <p:spPr bwMode="gray">
              <a:xfrm>
                <a:off x="609600" y="2057400"/>
                <a:ext cx="684180" cy="762000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  <a:alpha val="17000"/>
                </a:scheme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9" name="Chord 28"/>
              <p:cNvSpPr/>
              <p:nvPr/>
            </p:nvSpPr>
            <p:spPr bwMode="gray">
              <a:xfrm>
                <a:off x="-380999" y="4190999"/>
                <a:ext cx="1371600" cy="1371600"/>
              </a:xfrm>
              <a:prstGeom prst="chord">
                <a:avLst>
                  <a:gd name="adj1" fmla="val 15099801"/>
                  <a:gd name="adj2" fmla="val 6822114"/>
                </a:avLst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49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0" name="Oval 29"/>
              <p:cNvSpPr/>
              <p:nvPr/>
            </p:nvSpPr>
            <p:spPr bwMode="gray">
              <a:xfrm>
                <a:off x="0" y="0"/>
                <a:ext cx="1752600" cy="1905000"/>
              </a:xfrm>
              <a:prstGeom prst="ellipse">
                <a:avLst/>
              </a:prstGeom>
              <a:solidFill>
                <a:schemeClr val="bg1">
                  <a:alpha val="11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1" name="Oval 30"/>
              <p:cNvSpPr/>
              <p:nvPr/>
            </p:nvSpPr>
            <p:spPr bwMode="gray">
              <a:xfrm>
                <a:off x="381000" y="228600"/>
                <a:ext cx="1752600" cy="1752600"/>
              </a:xfrm>
              <a:prstGeom prst="ellipse">
                <a:avLst/>
              </a:prstGeom>
              <a:solidFill>
                <a:schemeClr val="bg1">
                  <a:alpha val="53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2" name="Pie 31"/>
              <p:cNvSpPr/>
              <p:nvPr/>
            </p:nvSpPr>
            <p:spPr bwMode="gray">
              <a:xfrm>
                <a:off x="5562601" y="-900101"/>
                <a:ext cx="1342962" cy="1342962"/>
              </a:xfrm>
              <a:prstGeom prst="pie">
                <a:avLst>
                  <a:gd name="adj1" fmla="val 0"/>
                  <a:gd name="adj2" fmla="val 10770435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3" name="Oval 32"/>
              <p:cNvSpPr/>
              <p:nvPr/>
            </p:nvSpPr>
            <p:spPr bwMode="gray">
              <a:xfrm>
                <a:off x="8734343" y="3420592"/>
                <a:ext cx="606378" cy="606378"/>
              </a:xfrm>
              <a:prstGeom prst="ellipse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grpSp>
          <p:nvGrpSpPr>
            <p:cNvPr id="35" name="Group 36"/>
            <p:cNvGrpSpPr/>
            <p:nvPr userDrawn="1"/>
          </p:nvGrpSpPr>
          <p:grpSpPr bwMode="gray">
            <a:xfrm>
              <a:off x="-520026" y="162663"/>
              <a:ext cx="10453474" cy="5562599"/>
              <a:chOff x="-380999" y="0"/>
              <a:chExt cx="10453474" cy="5562599"/>
            </a:xfrm>
          </p:grpSpPr>
          <p:sp>
            <p:nvSpPr>
              <p:cNvPr id="36" name="Oval 35"/>
              <p:cNvSpPr/>
              <p:nvPr/>
            </p:nvSpPr>
            <p:spPr bwMode="gray">
              <a:xfrm>
                <a:off x="0" y="1905000"/>
                <a:ext cx="2514600" cy="26670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0000"/>
                </a:scheme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7" name="Oval 36"/>
              <p:cNvSpPr/>
              <p:nvPr/>
            </p:nvSpPr>
            <p:spPr bwMode="gray">
              <a:xfrm>
                <a:off x="3740788" y="128788"/>
                <a:ext cx="2057400" cy="1981200"/>
              </a:xfrm>
              <a:prstGeom prst="ellipse">
                <a:avLst/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8" name="Oval 37"/>
              <p:cNvSpPr/>
              <p:nvPr/>
            </p:nvSpPr>
            <p:spPr bwMode="gray">
              <a:xfrm>
                <a:off x="1676400" y="228600"/>
                <a:ext cx="2819400" cy="28956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2">
                      <a:lumMod val="60000"/>
                      <a:lumOff val="40000"/>
                      <a:alpha val="20000"/>
                    </a:schemeClr>
                  </a:gs>
                  <a:gs pos="100000">
                    <a:schemeClr val="bg2">
                      <a:lumMod val="60000"/>
                      <a:lumOff val="40000"/>
                      <a:alpha val="1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9" name="Oval 38"/>
              <p:cNvSpPr/>
              <p:nvPr/>
            </p:nvSpPr>
            <p:spPr bwMode="gray">
              <a:xfrm>
                <a:off x="5676900" y="60205"/>
                <a:ext cx="685800" cy="685800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0" name="Chord 39"/>
              <p:cNvSpPr/>
              <p:nvPr/>
            </p:nvSpPr>
            <p:spPr bwMode="gray">
              <a:xfrm>
                <a:off x="7786475" y="1095375"/>
                <a:ext cx="2286000" cy="2383276"/>
              </a:xfrm>
              <a:prstGeom prst="chord">
                <a:avLst>
                  <a:gd name="adj1" fmla="val 3429597"/>
                  <a:gd name="adj2" fmla="val 18089181"/>
                </a:avLst>
              </a:pr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en-US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 bwMode="gray">
              <a:xfrm>
                <a:off x="1609708" y="1981199"/>
                <a:ext cx="2695592" cy="2782547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2" name="Oval 41"/>
              <p:cNvSpPr/>
              <p:nvPr/>
            </p:nvSpPr>
            <p:spPr bwMode="gray">
              <a:xfrm>
                <a:off x="1327784" y="2506202"/>
                <a:ext cx="968518" cy="96851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3" name="Oval 42"/>
              <p:cNvSpPr/>
              <p:nvPr/>
            </p:nvSpPr>
            <p:spPr bwMode="gray">
              <a:xfrm>
                <a:off x="1143000" y="3733800"/>
                <a:ext cx="1676400" cy="1752600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4" name="Chord 43"/>
              <p:cNvSpPr/>
              <p:nvPr/>
            </p:nvSpPr>
            <p:spPr bwMode="gray">
              <a:xfrm>
                <a:off x="-260197" y="1981199"/>
                <a:ext cx="2122429" cy="2011673"/>
              </a:xfrm>
              <a:prstGeom prst="chord">
                <a:avLst>
                  <a:gd name="adj1" fmla="val 13553976"/>
                  <a:gd name="adj2" fmla="val 8303304"/>
                </a:avLst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5" name="Oval 44"/>
              <p:cNvSpPr/>
              <p:nvPr/>
            </p:nvSpPr>
            <p:spPr bwMode="gray">
              <a:xfrm>
                <a:off x="4975293" y="1311135"/>
                <a:ext cx="2913788" cy="262027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2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en-US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6" name="Oval 45"/>
              <p:cNvSpPr/>
              <p:nvPr/>
            </p:nvSpPr>
            <p:spPr bwMode="gray">
              <a:xfrm>
                <a:off x="3276600" y="1066800"/>
                <a:ext cx="2286000" cy="2286000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7" name="Oval 46"/>
              <p:cNvSpPr/>
              <p:nvPr/>
            </p:nvSpPr>
            <p:spPr bwMode="gray">
              <a:xfrm>
                <a:off x="609600" y="2057400"/>
                <a:ext cx="684180" cy="762000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  <a:alpha val="17000"/>
                </a:scheme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8" name="Chord 47"/>
              <p:cNvSpPr/>
              <p:nvPr/>
            </p:nvSpPr>
            <p:spPr bwMode="gray">
              <a:xfrm>
                <a:off x="-380999" y="4190999"/>
                <a:ext cx="1371600" cy="1371600"/>
              </a:xfrm>
              <a:prstGeom prst="chord">
                <a:avLst>
                  <a:gd name="adj1" fmla="val 15099801"/>
                  <a:gd name="adj2" fmla="val 6822114"/>
                </a:avLst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49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9" name="Oval 48"/>
              <p:cNvSpPr/>
              <p:nvPr/>
            </p:nvSpPr>
            <p:spPr bwMode="gray">
              <a:xfrm>
                <a:off x="0" y="0"/>
                <a:ext cx="1752600" cy="1905000"/>
              </a:xfrm>
              <a:prstGeom prst="ellipse">
                <a:avLst/>
              </a:prstGeom>
              <a:solidFill>
                <a:schemeClr val="bg1">
                  <a:alpha val="11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grpSp>
          <p:nvGrpSpPr>
            <p:cNvPr id="51" name="Group 36"/>
            <p:cNvGrpSpPr/>
            <p:nvPr userDrawn="1"/>
          </p:nvGrpSpPr>
          <p:grpSpPr bwMode="gray">
            <a:xfrm>
              <a:off x="1463010" y="680063"/>
              <a:ext cx="6622896" cy="7427203"/>
              <a:chOff x="-260196" y="-122673"/>
              <a:chExt cx="6622896" cy="7427203"/>
            </a:xfrm>
          </p:grpSpPr>
          <p:sp>
            <p:nvSpPr>
              <p:cNvPr id="52" name="Oval 51"/>
              <p:cNvSpPr/>
              <p:nvPr/>
            </p:nvSpPr>
            <p:spPr bwMode="gray">
              <a:xfrm>
                <a:off x="0" y="1905000"/>
                <a:ext cx="2514600" cy="26670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0000"/>
                </a:scheme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3" name="Oval 52"/>
              <p:cNvSpPr/>
              <p:nvPr/>
            </p:nvSpPr>
            <p:spPr bwMode="gray">
              <a:xfrm>
                <a:off x="1676400" y="228600"/>
                <a:ext cx="2819400" cy="28956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2">
                      <a:lumMod val="60000"/>
                      <a:lumOff val="40000"/>
                      <a:alpha val="20000"/>
                    </a:schemeClr>
                  </a:gs>
                  <a:gs pos="100000">
                    <a:schemeClr val="bg2">
                      <a:lumMod val="60000"/>
                      <a:lumOff val="40000"/>
                      <a:alpha val="1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4" name="Oval 53"/>
              <p:cNvSpPr/>
              <p:nvPr/>
            </p:nvSpPr>
            <p:spPr bwMode="gray">
              <a:xfrm>
                <a:off x="5676900" y="60205"/>
                <a:ext cx="685800" cy="685800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5" name="Oval 54"/>
              <p:cNvSpPr/>
              <p:nvPr/>
            </p:nvSpPr>
            <p:spPr bwMode="gray">
              <a:xfrm>
                <a:off x="1609708" y="1981199"/>
                <a:ext cx="2695592" cy="2782547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6" name="Oval 55"/>
              <p:cNvSpPr/>
              <p:nvPr/>
            </p:nvSpPr>
            <p:spPr bwMode="gray">
              <a:xfrm>
                <a:off x="1327784" y="2506202"/>
                <a:ext cx="968518" cy="96851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7" name="Oval 56"/>
              <p:cNvSpPr/>
              <p:nvPr/>
            </p:nvSpPr>
            <p:spPr bwMode="gray">
              <a:xfrm>
                <a:off x="1143000" y="3733800"/>
                <a:ext cx="1676400" cy="1752600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8" name="Chord 57"/>
              <p:cNvSpPr/>
              <p:nvPr/>
            </p:nvSpPr>
            <p:spPr bwMode="gray">
              <a:xfrm>
                <a:off x="-260196" y="1981200"/>
                <a:ext cx="1676400" cy="1752600"/>
              </a:xfrm>
              <a:prstGeom prst="chord">
                <a:avLst>
                  <a:gd name="adj1" fmla="val 13553976"/>
                  <a:gd name="adj2" fmla="val 8303304"/>
                </a:avLst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9" name="Oval 58"/>
              <p:cNvSpPr/>
              <p:nvPr/>
            </p:nvSpPr>
            <p:spPr bwMode="gray">
              <a:xfrm>
                <a:off x="1676400" y="-122673"/>
                <a:ext cx="1051555" cy="1051555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2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en-US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 bwMode="gray">
              <a:xfrm>
                <a:off x="3276600" y="1066800"/>
                <a:ext cx="2286000" cy="2286000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61" name="Oval 60"/>
              <p:cNvSpPr/>
              <p:nvPr/>
            </p:nvSpPr>
            <p:spPr bwMode="gray">
              <a:xfrm>
                <a:off x="609600" y="2057400"/>
                <a:ext cx="684180" cy="762000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  <a:alpha val="17000"/>
                </a:scheme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62" name="Chord 61"/>
              <p:cNvSpPr/>
              <p:nvPr/>
            </p:nvSpPr>
            <p:spPr bwMode="gray">
              <a:xfrm rot="16659803">
                <a:off x="-381000" y="3118883"/>
                <a:ext cx="4601379" cy="3769915"/>
              </a:xfrm>
              <a:prstGeom prst="chord">
                <a:avLst>
                  <a:gd name="adj1" fmla="val 15099801"/>
                  <a:gd name="adj2" fmla="val 6822114"/>
                </a:avLst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49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63" name="Oval 62"/>
              <p:cNvSpPr/>
              <p:nvPr/>
            </p:nvSpPr>
            <p:spPr bwMode="gray">
              <a:xfrm>
                <a:off x="0" y="0"/>
                <a:ext cx="1752600" cy="1905000"/>
              </a:xfrm>
              <a:prstGeom prst="ellipse">
                <a:avLst/>
              </a:prstGeom>
              <a:solidFill>
                <a:schemeClr val="bg1">
                  <a:alpha val="11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64" name="Oval 63"/>
            <p:cNvSpPr/>
            <p:nvPr userDrawn="1"/>
          </p:nvSpPr>
          <p:spPr bwMode="gray">
            <a:xfrm rot="7330813">
              <a:off x="3257733" y="2183376"/>
              <a:ext cx="4229362" cy="4622178"/>
            </a:xfrm>
            <a:prstGeom prst="ellipse">
              <a:avLst/>
            </a:prstGeom>
            <a:gradFill>
              <a:gsLst>
                <a:gs pos="0">
                  <a:schemeClr val="bg1">
                    <a:alpha val="2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3500000" scaled="1"/>
            </a:gra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6" name="Oval 65"/>
            <p:cNvSpPr/>
            <p:nvPr userDrawn="1"/>
          </p:nvSpPr>
          <p:spPr bwMode="gray">
            <a:xfrm>
              <a:off x="-640023" y="1754475"/>
              <a:ext cx="7805832" cy="5409219"/>
            </a:xfrm>
            <a:prstGeom prst="ellipse">
              <a:avLst/>
            </a:prstGeom>
            <a:gradFill flip="none" rotWithShape="1">
              <a:gsLst>
                <a:gs pos="11000">
                  <a:schemeClr val="bg1"/>
                </a:gs>
                <a:gs pos="73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7" name="Oval 66"/>
            <p:cNvSpPr/>
            <p:nvPr userDrawn="1"/>
          </p:nvSpPr>
          <p:spPr bwMode="gray">
            <a:xfrm>
              <a:off x="3601761" y="1306845"/>
              <a:ext cx="6548018" cy="5751092"/>
            </a:xfrm>
            <a:prstGeom prst="ellipse">
              <a:avLst/>
            </a:prstGeom>
            <a:gradFill flip="none" rotWithShape="1">
              <a:gsLst>
                <a:gs pos="11000">
                  <a:schemeClr val="bg1"/>
                </a:gs>
                <a:gs pos="73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Oval 49"/>
            <p:cNvSpPr/>
            <p:nvPr userDrawn="1"/>
          </p:nvSpPr>
          <p:spPr bwMode="gray">
            <a:xfrm rot="7330813">
              <a:off x="2022996" y="2679547"/>
              <a:ext cx="3429000" cy="3581400"/>
            </a:xfrm>
            <a:prstGeom prst="ellipse">
              <a:avLst/>
            </a:prstGeom>
            <a:gradFill>
              <a:gsLst>
                <a:gs pos="0">
                  <a:schemeClr val="bg1">
                    <a:alpha val="2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3500000" scaled="1"/>
            </a:gra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black">
          <a:xfrm>
            <a:off x="9241536" y="566897"/>
            <a:ext cx="2340864" cy="5669280"/>
          </a:xfrm>
          <a:prstGeom prst="rect">
            <a:avLst/>
          </a:prstGeo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66897"/>
            <a:ext cx="8436864" cy="56967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0" name="Date Placeholder 6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4D410-7C21-4DFF-BA70-B30EE9118FE2}" type="datetimeFigureOut">
              <a:rPr lang="en-US" smtClean="0"/>
              <a:pPr/>
              <a:t>6/28/24</a:t>
            </a:fld>
            <a:endParaRPr lang="en-US"/>
          </a:p>
        </p:txBody>
      </p:sp>
      <p:sp>
        <p:nvSpPr>
          <p:cNvPr id="71" name="Slide Number Placeholder 7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6EC6D-DC4F-4E40-98DC-A5892984B5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2" name="Footer Placeholder 7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172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AB338-C724-AC4F-95C3-B7349FDB22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629C-56C7-284B-BFA7-17F63B5BD27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548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AB338-C724-AC4F-95C3-B7349FDB22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629C-56C7-284B-BFA7-17F63B5BD27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0299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AB338-C724-AC4F-95C3-B7349FDB22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629C-56C7-284B-BFA7-17F63B5BD27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6947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AB338-C724-AC4F-95C3-B7349FDB22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629C-56C7-284B-BFA7-17F63B5BD27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9968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AB338-C724-AC4F-95C3-B7349FDB22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629C-56C7-284B-BFA7-17F63B5BD27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3342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BD33CD-5050-42FF-A602-06974950615E}" type="datetime1">
              <a:rPr lang="en-US" smtClean="0"/>
              <a:t>6/28/24</a:t>
            </a:fld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C199F7-4292-4408-AFA3-DBD85BD087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0899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AB338-C724-AC4F-95C3-B7349FDB22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629C-56C7-284B-BFA7-17F63B5BD27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6083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AB338-C724-AC4F-95C3-B7349FDB22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629C-56C7-284B-BFA7-17F63B5BD27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3735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AB338-C724-AC4F-95C3-B7349FDB22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629C-56C7-284B-BFA7-17F63B5BD27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1425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AB338-C724-AC4F-95C3-B7349FDB22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629C-56C7-284B-BFA7-17F63B5BD27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065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AB338-C724-AC4F-95C3-B7349FDB22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629C-56C7-284B-BFA7-17F63B5BD27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1857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AB338-C724-AC4F-95C3-B7349FDB22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629C-56C7-284B-BFA7-17F63B5BD27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6052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304800" y="990600"/>
            <a:ext cx="11480800" cy="0"/>
          </a:xfrm>
          <a:prstGeom prst="line">
            <a:avLst/>
          </a:prstGeom>
          <a:noFill/>
          <a:ln w="666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th-TH" sz="2800">
              <a:solidFill>
                <a:srgbClr val="FFFFFF"/>
              </a:solidFill>
              <a:cs typeface="DilleniaUPC" pitchFamily="18" charset="-34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304800" y="1447800"/>
            <a:ext cx="3048000" cy="2514600"/>
            <a:chOff x="144" y="912"/>
            <a:chExt cx="1440" cy="1584"/>
          </a:xfrm>
        </p:grpSpPr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960" y="912"/>
              <a:ext cx="52" cy="97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h-TH" sz="2800">
                <a:solidFill>
                  <a:srgbClr val="FFFFFF"/>
                </a:solidFill>
                <a:cs typeface="DilleniaUPC" pitchFamily="18" charset="-34"/>
              </a:endParaRPr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844" y="912"/>
              <a:ext cx="52" cy="86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h-TH" sz="2800">
                <a:solidFill>
                  <a:srgbClr val="FFFFFF"/>
                </a:solidFill>
                <a:cs typeface="DilleniaUPC" pitchFamily="18" charset="-34"/>
              </a:endParaRPr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727" y="912"/>
              <a:ext cx="52" cy="73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h-TH" sz="2800">
                <a:solidFill>
                  <a:srgbClr val="FFFFFF"/>
                </a:solidFill>
                <a:cs typeface="DilleniaUPC" pitchFamily="18" charset="-34"/>
              </a:endParaRPr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610" y="912"/>
              <a:ext cx="52" cy="612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h-TH" sz="2800">
                <a:solidFill>
                  <a:srgbClr val="FFFFFF"/>
                </a:solidFill>
                <a:cs typeface="DilleniaUPC" pitchFamily="18" charset="-34"/>
              </a:endParaRPr>
            </a:p>
          </p:txBody>
        </p:sp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494" y="912"/>
              <a:ext cx="52" cy="49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h-TH" sz="2800">
                <a:solidFill>
                  <a:srgbClr val="FFFFFF"/>
                </a:solidFill>
                <a:cs typeface="DilleniaUPC" pitchFamily="18" charset="-34"/>
              </a:endParaRPr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77" y="912"/>
              <a:ext cx="52" cy="36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h-TH" sz="2800">
                <a:solidFill>
                  <a:srgbClr val="FFFFFF"/>
                </a:solidFill>
                <a:cs typeface="DilleniaUPC" pitchFamily="18" charset="-34"/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260" y="912"/>
              <a:ext cx="52" cy="249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h-TH" sz="2800">
                <a:solidFill>
                  <a:srgbClr val="FFFFFF"/>
                </a:solidFill>
                <a:cs typeface="DilleniaUPC" pitchFamily="18" charset="-34"/>
              </a:endParaRPr>
            </a:p>
          </p:txBody>
        </p:sp>
        <p:sp>
          <p:nvSpPr>
            <p:cNvPr id="13" name="Rectangle 16"/>
            <p:cNvSpPr>
              <a:spLocks noChangeArrowheads="1"/>
            </p:cNvSpPr>
            <p:nvPr/>
          </p:nvSpPr>
          <p:spPr bwMode="auto">
            <a:xfrm>
              <a:off x="144" y="912"/>
              <a:ext cx="52" cy="125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h-TH" sz="2800">
                <a:solidFill>
                  <a:srgbClr val="FFFFFF"/>
                </a:solidFill>
                <a:cs typeface="DilleniaUPC" pitchFamily="18" charset="-34"/>
              </a:endParaRPr>
            </a:p>
          </p:txBody>
        </p:sp>
        <p:sp>
          <p:nvSpPr>
            <p:cNvPr id="14" name="Rectangle 17"/>
            <p:cNvSpPr>
              <a:spLocks noChangeArrowheads="1"/>
            </p:cNvSpPr>
            <p:nvPr/>
          </p:nvSpPr>
          <p:spPr bwMode="auto">
            <a:xfrm>
              <a:off x="1077" y="912"/>
              <a:ext cx="49" cy="109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h-TH" sz="2800">
                <a:solidFill>
                  <a:srgbClr val="FFFFFF"/>
                </a:solidFill>
                <a:cs typeface="DilleniaUPC" pitchFamily="18" charset="-34"/>
              </a:endParaRPr>
            </a:p>
          </p:txBody>
        </p:sp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1191" y="912"/>
              <a:ext cx="49" cy="1223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h-TH" sz="2800">
                <a:solidFill>
                  <a:srgbClr val="FFFFFF"/>
                </a:solidFill>
                <a:cs typeface="DilleniaUPC" pitchFamily="18" charset="-34"/>
              </a:endParaRPr>
            </a:p>
          </p:txBody>
        </p:sp>
        <p:sp>
          <p:nvSpPr>
            <p:cNvPr id="16" name="Rectangle 19"/>
            <p:cNvSpPr>
              <a:spLocks noChangeArrowheads="1"/>
            </p:cNvSpPr>
            <p:nvPr/>
          </p:nvSpPr>
          <p:spPr bwMode="auto">
            <a:xfrm>
              <a:off x="1304" y="912"/>
              <a:ext cx="49" cy="134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h-TH" sz="2800">
                <a:solidFill>
                  <a:srgbClr val="FFFFFF"/>
                </a:solidFill>
                <a:cs typeface="DilleniaUPC" pitchFamily="18" charset="-34"/>
              </a:endParaRPr>
            </a:p>
          </p:txBody>
        </p:sp>
        <p:sp>
          <p:nvSpPr>
            <p:cNvPr id="17" name="Rectangle 20"/>
            <p:cNvSpPr>
              <a:spLocks noChangeArrowheads="1"/>
            </p:cNvSpPr>
            <p:nvPr/>
          </p:nvSpPr>
          <p:spPr bwMode="auto">
            <a:xfrm>
              <a:off x="1418" y="912"/>
              <a:ext cx="52" cy="146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h-TH" sz="2800">
                <a:solidFill>
                  <a:srgbClr val="FFFFFF"/>
                </a:solidFill>
                <a:cs typeface="DilleniaUPC" pitchFamily="18" charset="-34"/>
              </a:endParaRPr>
            </a:p>
          </p:txBody>
        </p:sp>
        <p:sp>
          <p:nvSpPr>
            <p:cNvPr id="18" name="Rectangle 21"/>
            <p:cNvSpPr>
              <a:spLocks noChangeArrowheads="1"/>
            </p:cNvSpPr>
            <p:nvPr/>
          </p:nvSpPr>
          <p:spPr bwMode="auto">
            <a:xfrm>
              <a:off x="1535" y="912"/>
              <a:ext cx="49" cy="158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h-TH" sz="2800">
                <a:solidFill>
                  <a:srgbClr val="FFFFFF"/>
                </a:solidFill>
                <a:cs typeface="DilleniaUPC" pitchFamily="18" charset="-34"/>
              </a:endParaRPr>
            </a:p>
          </p:txBody>
        </p:sp>
      </p:grpSp>
      <p:sp>
        <p:nvSpPr>
          <p:cNvPr id="19" name="Line 22"/>
          <p:cNvSpPr>
            <a:spLocks noChangeShapeType="1"/>
          </p:cNvSpPr>
          <p:nvPr/>
        </p:nvSpPr>
        <p:spPr bwMode="auto">
          <a:xfrm>
            <a:off x="355600" y="6172200"/>
            <a:ext cx="114808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th-TH" sz="2800">
              <a:solidFill>
                <a:srgbClr val="FFFFFF"/>
              </a:solidFill>
              <a:cs typeface="DilleniaUPC" pitchFamily="18" charset="-34"/>
            </a:endParaRPr>
          </a:p>
        </p:txBody>
      </p:sp>
      <p:sp>
        <p:nvSpPr>
          <p:cNvPr id="164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60800" y="1371600"/>
            <a:ext cx="7823200" cy="2286000"/>
          </a:xfrm>
        </p:spPr>
        <p:txBody>
          <a:bodyPr/>
          <a:lstStyle>
            <a:lvl1pPr>
              <a:defRPr sz="45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62400" y="4267200"/>
            <a:ext cx="7721600" cy="14478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 b="1"/>
            </a:lvl1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2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57CB9-9F70-4057-842D-8310939F5F44}" type="datetimeFigureOut">
              <a:rPr lang="th-TH">
                <a:solidFill>
                  <a:srgbClr val="FFFFFF"/>
                </a:solidFill>
              </a:rPr>
              <a:pPr>
                <a:defRPr/>
              </a:pPr>
              <a:t>28/06/67</a:t>
            </a:fld>
            <a:endParaRPr lang="th-TH">
              <a:solidFill>
                <a:srgbClr val="FFFFFF"/>
              </a:solidFill>
            </a:endParaRPr>
          </a:p>
        </p:txBody>
      </p:sp>
      <p:sp>
        <p:nvSpPr>
          <p:cNvPr id="21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2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B5854-042D-48A1-B9F1-3F7A03FD2F3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2687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656376-13C0-4840-B775-3E5350FB18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FFFFFF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E8EF0-D20F-4ABD-AE35-CE84B2DC9AE7}" type="datetimeFigureOut">
              <a:rPr lang="th-TH">
                <a:solidFill>
                  <a:srgbClr val="FFFFFF"/>
                </a:solidFill>
              </a:rPr>
              <a:pPr>
                <a:defRPr/>
              </a:pPr>
              <a:t>28/06/67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6857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64EF5-6719-4F86-A6BF-B3BFFD71680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FFFFFF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F6668-6300-4486-B934-BF6A87C5661D}" type="datetimeFigureOut">
              <a:rPr lang="th-TH">
                <a:solidFill>
                  <a:srgbClr val="FFFFFF"/>
                </a:solidFill>
              </a:rPr>
              <a:pPr>
                <a:defRPr/>
              </a:pPr>
              <a:t>28/06/67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6668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2235200" y="1981200"/>
            <a:ext cx="4572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7010400" y="1981200"/>
            <a:ext cx="4572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CAC0B-3E25-42CB-82ED-0D3CA62DB6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FFFFFF"/>
              </a:solidFill>
            </a:endParaRP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29E9C-89E3-4418-A67B-7447A4A8710C}" type="datetimeFigureOut">
              <a:rPr lang="th-TH">
                <a:solidFill>
                  <a:srgbClr val="FFFFFF"/>
                </a:solidFill>
              </a:rPr>
              <a:pPr>
                <a:defRPr/>
              </a:pPr>
              <a:t>28/06/67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658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0A7AB7-6E30-423C-BBE9-78214801EE4B}" type="datetime1">
              <a:rPr lang="en-US" smtClean="0"/>
              <a:t>6/28/24</a:t>
            </a:fld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10D0D5-DEC7-472E-9530-9E5B5F1C72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072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6D2-E046-445A-B47E-EE360B7D1B9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FFFFFF"/>
              </a:solidFill>
            </a:endParaRPr>
          </a:p>
        </p:txBody>
      </p:sp>
      <p:sp>
        <p:nvSpPr>
          <p:cNvPr id="9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317081-13B0-4DA3-87F6-9BB646A32838}" type="datetimeFigureOut">
              <a:rPr lang="th-TH">
                <a:solidFill>
                  <a:srgbClr val="FFFFFF"/>
                </a:solidFill>
              </a:rPr>
              <a:pPr>
                <a:defRPr/>
              </a:pPr>
              <a:t>28/06/67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730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A88CA-81D0-496C-A412-21970BF987D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FFFFFF"/>
              </a:solidFill>
            </a:endParaRP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0C97E-E6BA-4BF7-BFD3-F79D043F8B06}" type="datetimeFigureOut">
              <a:rPr lang="th-TH">
                <a:solidFill>
                  <a:srgbClr val="FFFFFF"/>
                </a:solidFill>
              </a:rPr>
              <a:pPr>
                <a:defRPr/>
              </a:pPr>
              <a:t>28/06/67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1029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C401B-DE19-4499-99E3-3561AF8D83F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FFFFFF"/>
              </a:solidFill>
            </a:endParaRP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7D0D2-5DE4-4203-8EDF-3ECEEA04D523}" type="datetimeFigureOut">
              <a:rPr lang="th-TH">
                <a:solidFill>
                  <a:srgbClr val="FFFFFF"/>
                </a:solidFill>
              </a:rPr>
              <a:pPr>
                <a:defRPr/>
              </a:pPr>
              <a:t>28/06/67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3330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87868-04C1-49E3-BD0D-54EF27847A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FFFFFF"/>
              </a:solidFill>
            </a:endParaRP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CBC52-38DD-4FA4-B229-9D4B08663AE3}" type="datetimeFigureOut">
              <a:rPr lang="th-TH">
                <a:solidFill>
                  <a:srgbClr val="FFFFFF"/>
                </a:solidFill>
              </a:rPr>
              <a:pPr>
                <a:defRPr/>
              </a:pPr>
              <a:t>28/06/67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0067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674EC-B744-4A57-9B7F-7BA8EB9E600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FFFFFF"/>
              </a:solidFill>
            </a:endParaRP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5774D-DBAE-489C-AA2F-57C7EB590E5A}" type="datetimeFigureOut">
              <a:rPr lang="th-TH">
                <a:solidFill>
                  <a:srgbClr val="FFFFFF"/>
                </a:solidFill>
              </a:rPr>
              <a:pPr>
                <a:defRPr/>
              </a:pPr>
              <a:t>28/06/67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37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DCA5D-B0A3-4A79-A6E0-2B2F2DCE41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FFFFFF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05F74-946F-4BE4-9C8F-DC9F3ACA8862}" type="datetimeFigureOut">
              <a:rPr lang="th-TH">
                <a:solidFill>
                  <a:srgbClr val="FFFFFF"/>
                </a:solidFill>
              </a:rPr>
              <a:pPr>
                <a:defRPr/>
              </a:pPr>
              <a:t>28/06/67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4083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9245600" y="457200"/>
            <a:ext cx="2336800" cy="5638800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2235200" y="457200"/>
            <a:ext cx="6807200" cy="5638800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1E456-5997-4823-BFB8-8E66F5409B6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FFFFFF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654BC-158C-4301-8F87-0A61C4EB93B0}" type="datetimeFigureOut">
              <a:rPr lang="th-TH">
                <a:solidFill>
                  <a:srgbClr val="FFFFFF"/>
                </a:solidFill>
              </a:rPr>
              <a:pPr>
                <a:defRPr/>
              </a:pPr>
              <a:t>28/06/67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030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ชื่อเรื่องและตาร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235200" y="457200"/>
            <a:ext cx="9347200" cy="12954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ตาราง 2"/>
          <p:cNvSpPr>
            <a:spLocks noGrp="1"/>
          </p:cNvSpPr>
          <p:nvPr>
            <p:ph type="tbl" idx="1"/>
          </p:nvPr>
        </p:nvSpPr>
        <p:spPr>
          <a:xfrm>
            <a:off x="2235200" y="1981200"/>
            <a:ext cx="9347200" cy="4114800"/>
          </a:xfrm>
        </p:spPr>
        <p:txBody>
          <a:bodyPr/>
          <a:lstStyle/>
          <a:p>
            <a:pPr lvl="0"/>
            <a:endParaRPr lang="th-TH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3DECE-23FA-4795-945C-1F23AD76584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FFFFFF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304CB-3734-4D4C-9606-1BD74B17809C}" type="datetimeFigureOut">
              <a:rPr lang="th-TH">
                <a:solidFill>
                  <a:srgbClr val="FFFFFF"/>
                </a:solidFill>
              </a:rPr>
              <a:pPr>
                <a:defRPr/>
              </a:pPr>
              <a:t>28/06/67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46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DC620B-110C-4671-8FC7-190AACA2F5E4}" type="datetime1">
              <a:rPr lang="en-US" smtClean="0"/>
              <a:t>6/28/24</a:t>
            </a:fld>
            <a:endParaRPr lang="en-US"/>
          </a:p>
        </p:txBody>
      </p:sp>
      <p:sp>
        <p:nvSpPr>
          <p:cNvPr id="8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E39639-6788-47CC-936A-691BDFBF91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239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A7C796-335F-4B94-A0E8-4AB10996CDB8}" type="datetime1">
              <a:rPr lang="en-US" smtClean="0"/>
              <a:t>6/28/24</a:t>
            </a:fld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4F16DE-57E8-4A20-9789-FA623F45D5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52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C16016-E64A-48CE-A8C2-954A79198EF3}" type="datetime1">
              <a:rPr lang="en-US" smtClean="0"/>
              <a:t>6/28/24</a:t>
            </a:fld>
            <a:endParaRPr lang="en-US"/>
          </a:p>
        </p:txBody>
      </p:sp>
      <p:sp>
        <p:nvSpPr>
          <p:cNvPr id="3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FB8501-092E-4A27-BB89-B01E3F85EE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52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7FC0A2-4EAF-4AB2-BEBB-22DD9C4FA1B9}" type="datetime1">
              <a:rPr lang="en-US" smtClean="0"/>
              <a:t>6/28/24</a:t>
            </a:fld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0A8B45-6A95-4743-A5DC-94D6DC1013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96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8B0D21-F0CA-40F4-9470-D24AF9657E8F}" type="datetime1">
              <a:rPr lang="en-US" smtClean="0"/>
              <a:t>6/28/24</a:t>
            </a:fld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4F974D-955C-48D1-9657-818E7ECCB0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43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254"/>
            <a:ext cx="1422399" cy="1144730"/>
          </a:xfrm>
          <a:prstGeom prst="rect">
            <a:avLst/>
          </a:prstGeom>
        </p:spPr>
      </p:pic>
      <p:sp>
        <p:nvSpPr>
          <p:cNvPr id="1045" name="Rectangle 21"/>
          <p:cNvSpPr>
            <a:spLocks noChangeArrowheads="1"/>
          </p:cNvSpPr>
          <p:nvPr userDrawn="1"/>
        </p:nvSpPr>
        <p:spPr bwMode="invGray">
          <a:xfrm>
            <a:off x="1432984" y="1"/>
            <a:ext cx="10759016" cy="354013"/>
          </a:xfrm>
          <a:prstGeom prst="rect">
            <a:avLst/>
          </a:prstGeom>
          <a:solidFill>
            <a:srgbClr val="EF1403">
              <a:alpha val="69804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46" name="Rectangle 22"/>
          <p:cNvSpPr>
            <a:spLocks noChangeArrowheads="1"/>
          </p:cNvSpPr>
          <p:nvPr userDrawn="1"/>
        </p:nvSpPr>
        <p:spPr bwMode="ltGray">
          <a:xfrm>
            <a:off x="1432984" y="266725"/>
            <a:ext cx="10759016" cy="85087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54" name="Line 30"/>
          <p:cNvSpPr>
            <a:spLocks noChangeShapeType="1"/>
          </p:cNvSpPr>
          <p:nvPr userDrawn="1"/>
        </p:nvSpPr>
        <p:spPr bwMode="gray">
          <a:xfrm>
            <a:off x="677" y="1"/>
            <a:ext cx="0" cy="113506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8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422400" y="274638"/>
            <a:ext cx="1016000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59" name="Rectangle 35"/>
          <p:cNvSpPr>
            <a:spLocks noGrp="1" noChangeArrowheads="1"/>
          </p:cNvSpPr>
          <p:nvPr>
            <p:ph type="body" idx="1"/>
          </p:nvPr>
        </p:nvSpPr>
        <p:spPr bwMode="gray">
          <a:xfrm>
            <a:off x="609600" y="1711349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60" name="Rectangle 36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163C789C-1DAA-4DEF-A5F8-EFD53609BB45}" type="datetime1">
              <a:rPr lang="en-US" smtClean="0"/>
              <a:t>6/28/24</a:t>
            </a:fld>
            <a:endParaRPr lang="en-US"/>
          </a:p>
        </p:txBody>
      </p:sp>
      <p:sp>
        <p:nvSpPr>
          <p:cNvPr id="1061" name="Rectangle 37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62" name="Rectangle 38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9C5369A-8ACB-4E15-B73E-528A4557483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5400" b="0" i="0">
          <a:solidFill>
            <a:schemeClr val="bg1"/>
          </a:solidFill>
          <a:latin typeface="TH SarabunPSK" pitchFamily="34" charset="-34"/>
          <a:ea typeface="+mj-ea"/>
          <a:cs typeface="TH SarabunPSK" pitchFamily="34" charset="-34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ndar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ndar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ndar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ndar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ndar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ndar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ndar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ndar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4000" b="0" i="0">
          <a:solidFill>
            <a:schemeClr val="tx1"/>
          </a:solidFill>
          <a:latin typeface="TH SarabunPSK" pitchFamily="34" charset="-34"/>
          <a:ea typeface="+mn-ea"/>
          <a:cs typeface="TH SarabunPSK" pitchFamily="34" charset="-34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4000" b="0" i="0">
          <a:solidFill>
            <a:schemeClr val="tx1"/>
          </a:solidFill>
          <a:latin typeface="TH SarabunPSK" pitchFamily="34" charset="-34"/>
          <a:cs typeface="TH SarabunPSK" pitchFamily="34" charset="-34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4000" b="0" i="0">
          <a:solidFill>
            <a:schemeClr val="tx1"/>
          </a:solidFill>
          <a:latin typeface="TH SarabunPSK" pitchFamily="34" charset="-34"/>
          <a:cs typeface="TH SarabunPSK" pitchFamily="34" charset="-34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4000" b="0" i="0">
          <a:solidFill>
            <a:schemeClr val="tx1"/>
          </a:solidFill>
          <a:latin typeface="TH SarabunPSK" pitchFamily="34" charset="-34"/>
          <a:cs typeface="TH SarabunPSK" pitchFamily="34" charset="-34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4000" b="0" i="0">
          <a:solidFill>
            <a:schemeClr val="tx1"/>
          </a:solidFill>
          <a:latin typeface="TH SarabunPSK" pitchFamily="34" charset="-34"/>
          <a:cs typeface="TH SarabunPSK" pitchFamily="34" charset="-34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3"/>
          <p:cNvGrpSpPr/>
          <p:nvPr userDrawn="1"/>
        </p:nvGrpSpPr>
        <p:grpSpPr bwMode="ltGray">
          <a:xfrm>
            <a:off x="-19187" y="-2"/>
            <a:ext cx="12211187" cy="6858004"/>
            <a:chOff x="-14390" y="-2"/>
            <a:chExt cx="9158390" cy="6858004"/>
          </a:xfrm>
        </p:grpSpPr>
        <p:sp>
          <p:nvSpPr>
            <p:cNvPr id="8" name="Rectangle 7"/>
            <p:cNvSpPr/>
            <p:nvPr/>
          </p:nvSpPr>
          <p:spPr bwMode="ltGray">
            <a:xfrm>
              <a:off x="-14390" y="-2"/>
              <a:ext cx="7055243" cy="5621156"/>
            </a:xfrm>
            <a:prstGeom prst="rect">
              <a:avLst/>
            </a:prstGeom>
            <a:gradFill flip="none" rotWithShape="1">
              <a:gsLst>
                <a:gs pos="6000">
                  <a:schemeClr val="bg1">
                    <a:alpha val="0"/>
                  </a:schemeClr>
                </a:gs>
                <a:gs pos="29000">
                  <a:schemeClr val="accent3">
                    <a:lumMod val="40000"/>
                    <a:lumOff val="60000"/>
                    <a:alpha val="70000"/>
                  </a:schemeClr>
                </a:gs>
                <a:gs pos="62000">
                  <a:schemeClr val="accent3">
                    <a:lumMod val="20000"/>
                    <a:lumOff val="8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/>
            <p:cNvSpPr/>
            <p:nvPr/>
          </p:nvSpPr>
          <p:spPr bwMode="ltGray">
            <a:xfrm>
              <a:off x="2926097" y="-1"/>
              <a:ext cx="6217901" cy="512319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35000">
                  <a:schemeClr val="accent4">
                    <a:alpha val="42000"/>
                  </a:schemeClr>
                </a:gs>
                <a:gs pos="61000">
                  <a:schemeClr val="bg1">
                    <a:alpha val="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Rectangle 11"/>
            <p:cNvSpPr/>
            <p:nvPr/>
          </p:nvSpPr>
          <p:spPr bwMode="ltGray">
            <a:xfrm>
              <a:off x="1737391" y="191286"/>
              <a:ext cx="7406609" cy="666671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9000">
                  <a:schemeClr val="accent1">
                    <a:alpha val="44000"/>
                  </a:schemeClr>
                </a:gs>
                <a:gs pos="86000">
                  <a:schemeClr val="accent1">
                    <a:lumMod val="20000"/>
                    <a:lumOff val="80000"/>
                    <a:alpha val="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/>
            <p:cNvSpPr/>
            <p:nvPr/>
          </p:nvSpPr>
          <p:spPr bwMode="ltGray">
            <a:xfrm>
              <a:off x="0" y="685830"/>
              <a:ext cx="5943586" cy="6172172"/>
            </a:xfrm>
            <a:prstGeom prst="rect">
              <a:avLst/>
            </a:prstGeom>
            <a:gradFill flip="none" rotWithShape="1">
              <a:gsLst>
                <a:gs pos="10000">
                  <a:schemeClr val="accent5">
                    <a:lumMod val="60000"/>
                    <a:lumOff val="40000"/>
                    <a:alpha val="0"/>
                  </a:schemeClr>
                </a:gs>
                <a:gs pos="35000">
                  <a:schemeClr val="accent5">
                    <a:alpha val="50000"/>
                  </a:schemeClr>
                </a:gs>
                <a:gs pos="62000">
                  <a:schemeClr val="accent1">
                    <a:lumMod val="20000"/>
                    <a:lumOff val="80000"/>
                    <a:alpha val="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14" name="Group 36"/>
          <p:cNvGrpSpPr/>
          <p:nvPr userDrawn="1"/>
        </p:nvGrpSpPr>
        <p:grpSpPr bwMode="gray">
          <a:xfrm>
            <a:off x="-693368" y="-748571"/>
            <a:ext cx="13937965" cy="6502456"/>
            <a:chOff x="-380999" y="-939857"/>
            <a:chExt cx="10453474" cy="6502456"/>
          </a:xfrm>
        </p:grpSpPr>
        <p:sp>
          <p:nvSpPr>
            <p:cNvPr id="15" name="Oval 14"/>
            <p:cNvSpPr/>
            <p:nvPr/>
          </p:nvSpPr>
          <p:spPr bwMode="gray">
            <a:xfrm>
              <a:off x="0" y="1905000"/>
              <a:ext cx="2514600" cy="26670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2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" name="Oval 15"/>
            <p:cNvSpPr/>
            <p:nvPr/>
          </p:nvSpPr>
          <p:spPr bwMode="gray">
            <a:xfrm>
              <a:off x="3740788" y="128788"/>
              <a:ext cx="2057400" cy="1981200"/>
            </a:xfrm>
            <a:prstGeom prst="ellipse">
              <a:avLst/>
            </a:prstGeom>
            <a:solidFill>
              <a:schemeClr val="bg1">
                <a:alpha val="34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7" name="Oval 16"/>
            <p:cNvSpPr/>
            <p:nvPr/>
          </p:nvSpPr>
          <p:spPr bwMode="gray">
            <a:xfrm>
              <a:off x="1676400" y="228600"/>
              <a:ext cx="2819400" cy="2895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60000"/>
                    <a:lumOff val="40000"/>
                    <a:alpha val="20000"/>
                  </a:schemeClr>
                </a:gs>
                <a:gs pos="100000">
                  <a:schemeClr val="bg2">
                    <a:lumMod val="60000"/>
                    <a:lumOff val="40000"/>
                    <a:alpha val="1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8" name="Oval 17"/>
            <p:cNvSpPr/>
            <p:nvPr/>
          </p:nvSpPr>
          <p:spPr bwMode="gray">
            <a:xfrm>
              <a:off x="5676900" y="60205"/>
              <a:ext cx="685800" cy="685800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9" name="Oval 18"/>
            <p:cNvSpPr/>
            <p:nvPr/>
          </p:nvSpPr>
          <p:spPr bwMode="gray">
            <a:xfrm>
              <a:off x="8311427" y="3694909"/>
              <a:ext cx="971550" cy="971550"/>
            </a:xfrm>
            <a:prstGeom prst="ellipse">
              <a:avLst/>
            </a:prstGeom>
            <a:solidFill>
              <a:schemeClr val="bg1">
                <a:alpha val="37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0" name="Chord 19"/>
            <p:cNvSpPr/>
            <p:nvPr/>
          </p:nvSpPr>
          <p:spPr bwMode="gray">
            <a:xfrm>
              <a:off x="7786475" y="1095375"/>
              <a:ext cx="2286000" cy="2383276"/>
            </a:xfrm>
            <a:prstGeom prst="chord">
              <a:avLst>
                <a:gd name="adj1" fmla="val 3429597"/>
                <a:gd name="adj2" fmla="val 18089181"/>
              </a:avLst>
            </a:prstGeom>
            <a:solidFill>
              <a:srgbClr val="FFFFFF">
                <a:alpha val="40000"/>
              </a:srgb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 bwMode="gray">
            <a:xfrm>
              <a:off x="1609708" y="1981199"/>
              <a:ext cx="2695592" cy="2782547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2" name="Oval 21"/>
            <p:cNvSpPr/>
            <p:nvPr/>
          </p:nvSpPr>
          <p:spPr bwMode="gray">
            <a:xfrm>
              <a:off x="1327784" y="2506202"/>
              <a:ext cx="968518" cy="96851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30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3" name="Oval 22"/>
            <p:cNvSpPr/>
            <p:nvPr/>
          </p:nvSpPr>
          <p:spPr bwMode="gray">
            <a:xfrm>
              <a:off x="1143000" y="3733800"/>
              <a:ext cx="1676400" cy="1752600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4" name="Chord 23"/>
            <p:cNvSpPr/>
            <p:nvPr/>
          </p:nvSpPr>
          <p:spPr bwMode="gray">
            <a:xfrm>
              <a:off x="-260196" y="1981200"/>
              <a:ext cx="1676400" cy="1752600"/>
            </a:xfrm>
            <a:prstGeom prst="chord">
              <a:avLst>
                <a:gd name="adj1" fmla="val 13553976"/>
                <a:gd name="adj2" fmla="val 8303304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5" name="Oval 24"/>
            <p:cNvSpPr/>
            <p:nvPr/>
          </p:nvSpPr>
          <p:spPr bwMode="gray">
            <a:xfrm>
              <a:off x="1676400" y="-122673"/>
              <a:ext cx="1051555" cy="1051555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20000"/>
                  </a:schemeClr>
                </a:gs>
                <a:gs pos="100000">
                  <a:schemeClr val="bg1">
                    <a:alpha val="3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 bwMode="gray">
            <a:xfrm>
              <a:off x="3276600" y="1066800"/>
              <a:ext cx="2286000" cy="2286000"/>
            </a:xfrm>
            <a:prstGeom prst="ellips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Oval 26"/>
            <p:cNvSpPr/>
            <p:nvPr/>
          </p:nvSpPr>
          <p:spPr bwMode="gray">
            <a:xfrm>
              <a:off x="609600" y="2057400"/>
              <a:ext cx="684180" cy="762000"/>
            </a:xfrm>
            <a:prstGeom prst="ellipse">
              <a:avLst/>
            </a:prstGeom>
            <a:solidFill>
              <a:schemeClr val="bg2">
                <a:lumMod val="60000"/>
                <a:lumOff val="40000"/>
                <a:alpha val="17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Chord 27"/>
            <p:cNvSpPr/>
            <p:nvPr/>
          </p:nvSpPr>
          <p:spPr bwMode="gray">
            <a:xfrm>
              <a:off x="-380999" y="4190999"/>
              <a:ext cx="1371600" cy="1371600"/>
            </a:xfrm>
            <a:prstGeom prst="chord">
              <a:avLst>
                <a:gd name="adj1" fmla="val 15099801"/>
                <a:gd name="adj2" fmla="val 6822114"/>
              </a:avLst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9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Oval 28"/>
            <p:cNvSpPr/>
            <p:nvPr/>
          </p:nvSpPr>
          <p:spPr bwMode="gray">
            <a:xfrm>
              <a:off x="0" y="0"/>
              <a:ext cx="1752600" cy="1905000"/>
            </a:xfrm>
            <a:prstGeom prst="ellipse">
              <a:avLst/>
            </a:prstGeom>
            <a:solidFill>
              <a:schemeClr val="bg1">
                <a:alpha val="11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Oval 29"/>
            <p:cNvSpPr/>
            <p:nvPr/>
          </p:nvSpPr>
          <p:spPr bwMode="gray">
            <a:xfrm>
              <a:off x="381000" y="228600"/>
              <a:ext cx="1752600" cy="1752600"/>
            </a:xfrm>
            <a:prstGeom prst="ellipse">
              <a:avLst/>
            </a:prstGeom>
            <a:solidFill>
              <a:schemeClr val="bg1">
                <a:alpha val="53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Pie 30"/>
            <p:cNvSpPr/>
            <p:nvPr/>
          </p:nvSpPr>
          <p:spPr bwMode="gray">
            <a:xfrm>
              <a:off x="5562601" y="-939857"/>
              <a:ext cx="1342962" cy="1342962"/>
            </a:xfrm>
            <a:prstGeom prst="pie">
              <a:avLst>
                <a:gd name="adj1" fmla="val 0"/>
                <a:gd name="adj2" fmla="val 10770435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Oval 31"/>
            <p:cNvSpPr/>
            <p:nvPr/>
          </p:nvSpPr>
          <p:spPr bwMode="gray">
            <a:xfrm>
              <a:off x="8734343" y="3420592"/>
              <a:ext cx="606378" cy="606378"/>
            </a:xfrm>
            <a:prstGeom prst="ellipse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50" name="Oval 49"/>
          <p:cNvSpPr/>
          <p:nvPr userDrawn="1"/>
        </p:nvSpPr>
        <p:spPr bwMode="gray">
          <a:xfrm rot="7330813">
            <a:off x="3268828" y="2111270"/>
            <a:ext cx="3429000" cy="4775200"/>
          </a:xfrm>
          <a:prstGeom prst="ellipse">
            <a:avLst/>
          </a:prstGeom>
          <a:gradFill>
            <a:gsLst>
              <a:gs pos="0">
                <a:schemeClr val="bg1">
                  <a:alpha val="25000"/>
                </a:schemeClr>
              </a:gs>
              <a:gs pos="100000">
                <a:schemeClr val="bg1">
                  <a:alpha val="0"/>
                </a:schemeClr>
              </a:gs>
            </a:gsLst>
            <a:lin ang="13500000" scaled="1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51" name="Group 36"/>
          <p:cNvGrpSpPr/>
          <p:nvPr userDrawn="1"/>
        </p:nvGrpSpPr>
        <p:grpSpPr bwMode="gray">
          <a:xfrm>
            <a:off x="1950680" y="708687"/>
            <a:ext cx="8830528" cy="7427203"/>
            <a:chOff x="-260196" y="-122673"/>
            <a:chExt cx="6622896" cy="7427203"/>
          </a:xfrm>
        </p:grpSpPr>
        <p:sp>
          <p:nvSpPr>
            <p:cNvPr id="52" name="Oval 51"/>
            <p:cNvSpPr/>
            <p:nvPr/>
          </p:nvSpPr>
          <p:spPr bwMode="gray">
            <a:xfrm>
              <a:off x="0" y="1905000"/>
              <a:ext cx="2514600" cy="26670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2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3" name="Oval 52"/>
            <p:cNvSpPr/>
            <p:nvPr/>
          </p:nvSpPr>
          <p:spPr bwMode="gray">
            <a:xfrm>
              <a:off x="1676400" y="228600"/>
              <a:ext cx="2819400" cy="2895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60000"/>
                    <a:lumOff val="40000"/>
                    <a:alpha val="20000"/>
                  </a:schemeClr>
                </a:gs>
                <a:gs pos="100000">
                  <a:schemeClr val="bg2">
                    <a:lumMod val="60000"/>
                    <a:lumOff val="40000"/>
                    <a:alpha val="1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4" name="Oval 53"/>
            <p:cNvSpPr/>
            <p:nvPr/>
          </p:nvSpPr>
          <p:spPr bwMode="gray">
            <a:xfrm>
              <a:off x="5676900" y="60205"/>
              <a:ext cx="685800" cy="685800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5" name="Oval 54"/>
            <p:cNvSpPr/>
            <p:nvPr/>
          </p:nvSpPr>
          <p:spPr bwMode="gray">
            <a:xfrm>
              <a:off x="1609708" y="1981199"/>
              <a:ext cx="2695592" cy="2782547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6" name="Oval 55"/>
            <p:cNvSpPr/>
            <p:nvPr/>
          </p:nvSpPr>
          <p:spPr bwMode="gray">
            <a:xfrm>
              <a:off x="1327784" y="2506202"/>
              <a:ext cx="968518" cy="96851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30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7" name="Oval 56"/>
            <p:cNvSpPr/>
            <p:nvPr/>
          </p:nvSpPr>
          <p:spPr bwMode="gray">
            <a:xfrm>
              <a:off x="1143000" y="3733800"/>
              <a:ext cx="1676400" cy="1752600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8" name="Chord 57"/>
            <p:cNvSpPr/>
            <p:nvPr/>
          </p:nvSpPr>
          <p:spPr bwMode="gray">
            <a:xfrm>
              <a:off x="-260196" y="1981200"/>
              <a:ext cx="1676400" cy="1752600"/>
            </a:xfrm>
            <a:prstGeom prst="chord">
              <a:avLst>
                <a:gd name="adj1" fmla="val 13553976"/>
                <a:gd name="adj2" fmla="val 8303304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9" name="Oval 58"/>
            <p:cNvSpPr/>
            <p:nvPr/>
          </p:nvSpPr>
          <p:spPr bwMode="gray">
            <a:xfrm>
              <a:off x="1676400" y="-122673"/>
              <a:ext cx="1051555" cy="1051555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20000"/>
                  </a:schemeClr>
                </a:gs>
                <a:gs pos="100000">
                  <a:schemeClr val="bg1">
                    <a:alpha val="3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0" name="Oval 59"/>
            <p:cNvSpPr/>
            <p:nvPr/>
          </p:nvSpPr>
          <p:spPr bwMode="gray">
            <a:xfrm>
              <a:off x="3276600" y="1066800"/>
              <a:ext cx="2286000" cy="2286000"/>
            </a:xfrm>
            <a:prstGeom prst="ellips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1" name="Oval 60"/>
            <p:cNvSpPr/>
            <p:nvPr/>
          </p:nvSpPr>
          <p:spPr bwMode="gray">
            <a:xfrm>
              <a:off x="609600" y="2057400"/>
              <a:ext cx="684180" cy="762000"/>
            </a:xfrm>
            <a:prstGeom prst="ellipse">
              <a:avLst/>
            </a:prstGeom>
            <a:solidFill>
              <a:schemeClr val="bg2">
                <a:lumMod val="60000"/>
                <a:lumOff val="40000"/>
                <a:alpha val="17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2" name="Chord 61"/>
            <p:cNvSpPr/>
            <p:nvPr/>
          </p:nvSpPr>
          <p:spPr bwMode="gray">
            <a:xfrm rot="16659803">
              <a:off x="-381000" y="3118883"/>
              <a:ext cx="4601379" cy="3769915"/>
            </a:xfrm>
            <a:prstGeom prst="chord">
              <a:avLst>
                <a:gd name="adj1" fmla="val 15099801"/>
                <a:gd name="adj2" fmla="val 6822114"/>
              </a:avLst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9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3" name="Oval 62"/>
            <p:cNvSpPr/>
            <p:nvPr/>
          </p:nvSpPr>
          <p:spPr bwMode="gray">
            <a:xfrm>
              <a:off x="0" y="0"/>
              <a:ext cx="1752600" cy="1905000"/>
            </a:xfrm>
            <a:prstGeom prst="ellipse">
              <a:avLst/>
            </a:prstGeom>
            <a:solidFill>
              <a:schemeClr val="bg1">
                <a:alpha val="11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64" name="Oval 63"/>
          <p:cNvSpPr/>
          <p:nvPr userDrawn="1"/>
        </p:nvSpPr>
        <p:spPr bwMode="gray">
          <a:xfrm rot="7330813">
            <a:off x="5048538" y="1441636"/>
            <a:ext cx="4229362" cy="6162904"/>
          </a:xfrm>
          <a:prstGeom prst="ellipse">
            <a:avLst/>
          </a:prstGeom>
          <a:gradFill>
            <a:gsLst>
              <a:gs pos="0">
                <a:schemeClr val="bg1">
                  <a:alpha val="25000"/>
                </a:schemeClr>
              </a:gs>
              <a:gs pos="100000">
                <a:schemeClr val="bg1">
                  <a:alpha val="0"/>
                </a:schemeClr>
              </a:gs>
            </a:gsLst>
            <a:lin ang="13500000" scaled="1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0" name="Oval 69"/>
          <p:cNvSpPr/>
          <p:nvPr userDrawn="1"/>
        </p:nvSpPr>
        <p:spPr>
          <a:xfrm>
            <a:off x="-853364" y="1783099"/>
            <a:ext cx="10407776" cy="5409219"/>
          </a:xfrm>
          <a:prstGeom prst="ellipse">
            <a:avLst/>
          </a:prstGeom>
          <a:gradFill flip="none" rotWithShape="1">
            <a:gsLst>
              <a:gs pos="11000">
                <a:schemeClr val="bg1"/>
              </a:gs>
              <a:gs pos="7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1" name="Oval 70"/>
          <p:cNvSpPr/>
          <p:nvPr userDrawn="1"/>
        </p:nvSpPr>
        <p:spPr>
          <a:xfrm>
            <a:off x="4802348" y="1335468"/>
            <a:ext cx="8730691" cy="5751092"/>
          </a:xfrm>
          <a:prstGeom prst="ellipse">
            <a:avLst/>
          </a:prstGeom>
          <a:gradFill flip="none" rotWithShape="1">
            <a:gsLst>
              <a:gs pos="11000">
                <a:schemeClr val="bg1"/>
              </a:gs>
              <a:gs pos="7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3" name="Picture 32" descr="jandi.png"/>
          <p:cNvPicPr>
            <a:picLocks noChangeAspect="1"/>
          </p:cNvPicPr>
          <p:nvPr userDrawn="1"/>
        </p:nvPicPr>
        <p:blipFill>
          <a:blip r:embed="rId13" cstate="print">
            <a:lum bright="9000" contrast="14000"/>
          </a:blip>
          <a:srcRect l="1296" r="619" b="33329"/>
          <a:stretch>
            <a:fillRect/>
          </a:stretch>
        </p:blipFill>
        <p:spPr>
          <a:xfrm>
            <a:off x="0" y="6517139"/>
            <a:ext cx="12192000" cy="38654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446487"/>
            <a:ext cx="2844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4D410-7C21-4DFF-BA70-B30EE9118FE2}" type="datetimeFigureOut">
              <a:rPr lang="en-US" smtClean="0"/>
              <a:pPr/>
              <a:t>6/28/24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46487"/>
            <a:ext cx="3860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46487"/>
            <a:ext cx="2844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6EC6D-DC4F-4E40-98DC-A5892984B5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3" name="Rectangle 72"/>
          <p:cNvSpPr/>
          <p:nvPr userDrawn="1"/>
        </p:nvSpPr>
        <p:spPr>
          <a:xfrm>
            <a:off x="609660" y="1600220"/>
            <a:ext cx="10972800" cy="4526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 Placeholder 8"/>
          <p:cNvSpPr>
            <a:spLocks noGrp="1"/>
          </p:cNvSpPr>
          <p:nvPr>
            <p:ph type="body" idx="1"/>
          </p:nvPr>
        </p:nvSpPr>
        <p:spPr bwMode="gray"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5" name="Rectangle 74"/>
          <p:cNvSpPr/>
          <p:nvPr userDrawn="1"/>
        </p:nvSpPr>
        <p:spPr>
          <a:xfrm>
            <a:off x="629624" y="228635"/>
            <a:ext cx="10952716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itle Placeholder 9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19050">
              <a:bevelT w="19050" h="19050"/>
            </a:sp3d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14" y="195081"/>
            <a:ext cx="1549280" cy="1332381"/>
          </a:xfrm>
          <a:prstGeom prst="rect">
            <a:avLst/>
          </a:prstGeom>
        </p:spPr>
      </p:pic>
      <p:pic>
        <p:nvPicPr>
          <p:cNvPr id="77" name="Picture 76" descr="family-1.pn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8802959" y="5911522"/>
            <a:ext cx="1646086" cy="89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19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lang="en-US" sz="3600" b="1" kern="1200">
          <a:gradFill>
            <a:gsLst>
              <a:gs pos="0">
                <a:schemeClr val="tx2"/>
              </a:gs>
              <a:gs pos="19000">
                <a:schemeClr val="tx2">
                  <a:lumMod val="60000"/>
                  <a:lumOff val="40000"/>
                </a:schemeClr>
              </a:gs>
              <a:gs pos="86000">
                <a:schemeClr val="tx2">
                  <a:lumMod val="75000"/>
                </a:schemeClr>
              </a:gs>
            </a:gsLst>
            <a:path path="rect">
              <a:fillToRect l="100000" t="100000"/>
            </a:path>
          </a:gra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5"/>
        </a:buClr>
        <a:buSzPct val="85000"/>
        <a:buFont typeface="Wingdings" pitchFamily="2" charset="2"/>
        <a:buChar char="¢"/>
        <a:defRPr lang="en-US" sz="3200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4"/>
        </a:buClr>
        <a:buSzPct val="85000"/>
        <a:buFont typeface="Wingdings" pitchFamily="2" charset="2"/>
        <a:buChar char="¤"/>
        <a:defRPr lang="en-US" sz="2800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/>
        </a:buClr>
        <a:buSzPct val="85000"/>
        <a:buFont typeface="Wingdings" pitchFamily="2" charset="2"/>
        <a:buChar char="¤"/>
        <a:defRPr lang="en-US" sz="2400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Wingdings" pitchFamily="2" charset="2"/>
        <a:buChar char="¤"/>
        <a:defRPr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6"/>
        </a:buClr>
        <a:buSzPct val="85000"/>
        <a:buFont typeface="Wingdings" pitchFamily="2" charset="2"/>
        <a:buChar char="¤"/>
        <a:defRPr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64AB338-C724-AC4F-95C3-B7349FDB229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6/28/24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4EB629C-56C7-284B-BFA7-17F63B5BD27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24224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35200" y="457200"/>
            <a:ext cx="9347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35200" y="1981200"/>
            <a:ext cx="9347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16384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16384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fld id="{3DE3C522-DA56-4C6B-96DA-9CAE916837C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FFFFFF"/>
              </a:solidFill>
            </a:endParaRPr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355600" y="6172200"/>
            <a:ext cx="114808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th-TH" sz="2800">
              <a:solidFill>
                <a:srgbClr val="FFFFFF"/>
              </a:solidFill>
              <a:cs typeface="DilleniaUPC" pitchFamily="18" charset="-34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304800"/>
            <a:ext cx="114808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th-TH" sz="2800">
              <a:solidFill>
                <a:srgbClr val="FFFFFF"/>
              </a:solidFill>
              <a:cs typeface="DilleniaUPC" pitchFamily="18" charset="-34"/>
            </a:endParaRPr>
          </a:p>
        </p:txBody>
      </p:sp>
      <p:grpSp>
        <p:nvGrpSpPr>
          <p:cNvPr id="2056" name="Group 8"/>
          <p:cNvGrpSpPr>
            <a:grpSpLocks/>
          </p:cNvGrpSpPr>
          <p:nvPr/>
        </p:nvGrpSpPr>
        <p:grpSpPr bwMode="auto">
          <a:xfrm>
            <a:off x="304800" y="457200"/>
            <a:ext cx="1661584" cy="1371600"/>
            <a:chOff x="144" y="288"/>
            <a:chExt cx="785" cy="864"/>
          </a:xfrm>
        </p:grpSpPr>
        <p:sp>
          <p:nvSpPr>
            <p:cNvPr id="1034" name="Rectangle 9"/>
            <p:cNvSpPr>
              <a:spLocks noChangeArrowheads="1"/>
            </p:cNvSpPr>
            <p:nvPr/>
          </p:nvSpPr>
          <p:spPr bwMode="auto">
            <a:xfrm>
              <a:off x="589" y="288"/>
              <a:ext cx="28" cy="534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h-TH" sz="2800">
                <a:solidFill>
                  <a:srgbClr val="FFFFFF"/>
                </a:solidFill>
                <a:cs typeface="DilleniaUPC" pitchFamily="18" charset="-34"/>
              </a:endParaRPr>
            </a:p>
          </p:txBody>
        </p:sp>
        <p:sp>
          <p:nvSpPr>
            <p:cNvPr id="1035" name="Rectangle 10"/>
            <p:cNvSpPr>
              <a:spLocks noChangeArrowheads="1"/>
            </p:cNvSpPr>
            <p:nvPr/>
          </p:nvSpPr>
          <p:spPr bwMode="auto">
            <a:xfrm>
              <a:off x="526" y="288"/>
              <a:ext cx="28" cy="47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h-TH" sz="2800">
                <a:solidFill>
                  <a:srgbClr val="FFFFFF"/>
                </a:solidFill>
                <a:cs typeface="DilleniaUPC" pitchFamily="18" charset="-34"/>
              </a:endParaRPr>
            </a:p>
          </p:txBody>
        </p:sp>
        <p:sp>
          <p:nvSpPr>
            <p:cNvPr id="1036" name="Rectangle 11"/>
            <p:cNvSpPr>
              <a:spLocks noChangeArrowheads="1"/>
            </p:cNvSpPr>
            <p:nvPr/>
          </p:nvSpPr>
          <p:spPr bwMode="auto">
            <a:xfrm>
              <a:off x="462" y="288"/>
              <a:ext cx="28" cy="40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h-TH" sz="2800">
                <a:solidFill>
                  <a:srgbClr val="FFFFFF"/>
                </a:solidFill>
                <a:cs typeface="DilleniaUPC" pitchFamily="18" charset="-34"/>
              </a:endParaRPr>
            </a:p>
          </p:txBody>
        </p:sp>
        <p:sp>
          <p:nvSpPr>
            <p:cNvPr id="1037" name="Rectangle 12"/>
            <p:cNvSpPr>
              <a:spLocks noChangeArrowheads="1"/>
            </p:cNvSpPr>
            <p:nvPr/>
          </p:nvSpPr>
          <p:spPr bwMode="auto">
            <a:xfrm>
              <a:off x="398" y="288"/>
              <a:ext cx="28" cy="33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h-TH" sz="2800">
                <a:solidFill>
                  <a:srgbClr val="FFFFFF"/>
                </a:solidFill>
                <a:cs typeface="DilleniaUPC" pitchFamily="18" charset="-34"/>
              </a:endParaRPr>
            </a:p>
          </p:txBody>
        </p:sp>
        <p:sp>
          <p:nvSpPr>
            <p:cNvPr id="1038" name="Rectangle 13"/>
            <p:cNvSpPr>
              <a:spLocks noChangeArrowheads="1"/>
            </p:cNvSpPr>
            <p:nvPr/>
          </p:nvSpPr>
          <p:spPr bwMode="auto">
            <a:xfrm>
              <a:off x="335" y="288"/>
              <a:ext cx="28" cy="269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h-TH" sz="2800">
                <a:solidFill>
                  <a:srgbClr val="FFFFFF"/>
                </a:solidFill>
                <a:cs typeface="DilleniaUPC" pitchFamily="18" charset="-34"/>
              </a:endParaRPr>
            </a:p>
          </p:txBody>
        </p:sp>
        <p:sp>
          <p:nvSpPr>
            <p:cNvPr id="1039" name="Rectangle 14"/>
            <p:cNvSpPr>
              <a:spLocks noChangeArrowheads="1"/>
            </p:cNvSpPr>
            <p:nvPr/>
          </p:nvSpPr>
          <p:spPr bwMode="auto">
            <a:xfrm>
              <a:off x="271" y="288"/>
              <a:ext cx="28" cy="19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h-TH" sz="2800">
                <a:solidFill>
                  <a:srgbClr val="FFFFFF"/>
                </a:solidFill>
                <a:cs typeface="DilleniaUPC" pitchFamily="18" charset="-34"/>
              </a:endParaRPr>
            </a:p>
          </p:txBody>
        </p:sp>
        <p:sp>
          <p:nvSpPr>
            <p:cNvPr id="1040" name="Rectangle 15"/>
            <p:cNvSpPr>
              <a:spLocks noChangeArrowheads="1"/>
            </p:cNvSpPr>
            <p:nvPr/>
          </p:nvSpPr>
          <p:spPr bwMode="auto">
            <a:xfrm>
              <a:off x="207" y="288"/>
              <a:ext cx="29" cy="13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h-TH" sz="2800">
                <a:solidFill>
                  <a:srgbClr val="FFFFFF"/>
                </a:solidFill>
                <a:cs typeface="DilleniaUPC" pitchFamily="18" charset="-34"/>
              </a:endParaRPr>
            </a:p>
          </p:txBody>
        </p:sp>
        <p:sp>
          <p:nvSpPr>
            <p:cNvPr id="1041" name="Rectangle 16"/>
            <p:cNvSpPr>
              <a:spLocks noChangeArrowheads="1"/>
            </p:cNvSpPr>
            <p:nvPr/>
          </p:nvSpPr>
          <p:spPr bwMode="auto">
            <a:xfrm>
              <a:off x="144" y="288"/>
              <a:ext cx="28" cy="6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h-TH" sz="2800">
                <a:solidFill>
                  <a:srgbClr val="FFFFFF"/>
                </a:solidFill>
                <a:cs typeface="DilleniaUPC" pitchFamily="18" charset="-34"/>
              </a:endParaRPr>
            </a:p>
          </p:txBody>
        </p:sp>
        <p:sp>
          <p:nvSpPr>
            <p:cNvPr id="1042" name="Rectangle 17"/>
            <p:cNvSpPr>
              <a:spLocks noChangeArrowheads="1"/>
            </p:cNvSpPr>
            <p:nvPr/>
          </p:nvSpPr>
          <p:spPr bwMode="auto">
            <a:xfrm>
              <a:off x="653" y="288"/>
              <a:ext cx="26" cy="59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h-TH" sz="2800">
                <a:solidFill>
                  <a:srgbClr val="FFFFFF"/>
                </a:solidFill>
                <a:cs typeface="DilleniaUPC" pitchFamily="18" charset="-34"/>
              </a:endParaRPr>
            </a:p>
          </p:txBody>
        </p:sp>
        <p:sp>
          <p:nvSpPr>
            <p:cNvPr id="1043" name="Rectangle 18"/>
            <p:cNvSpPr>
              <a:spLocks noChangeArrowheads="1"/>
            </p:cNvSpPr>
            <p:nvPr/>
          </p:nvSpPr>
          <p:spPr bwMode="auto">
            <a:xfrm>
              <a:off x="715" y="288"/>
              <a:ext cx="26" cy="66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h-TH" sz="2800">
                <a:solidFill>
                  <a:srgbClr val="FFFFFF"/>
                </a:solidFill>
                <a:cs typeface="DilleniaUPC" pitchFamily="18" charset="-34"/>
              </a:endParaRPr>
            </a:p>
          </p:txBody>
        </p:sp>
        <p:sp>
          <p:nvSpPr>
            <p:cNvPr id="1044" name="Rectangle 19"/>
            <p:cNvSpPr>
              <a:spLocks noChangeArrowheads="1"/>
            </p:cNvSpPr>
            <p:nvPr/>
          </p:nvSpPr>
          <p:spPr bwMode="auto">
            <a:xfrm>
              <a:off x="776" y="288"/>
              <a:ext cx="27" cy="73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h-TH" sz="2800">
                <a:solidFill>
                  <a:srgbClr val="FFFFFF"/>
                </a:solidFill>
                <a:cs typeface="DilleniaUPC" pitchFamily="18" charset="-34"/>
              </a:endParaRPr>
            </a:p>
          </p:txBody>
        </p:sp>
        <p:sp>
          <p:nvSpPr>
            <p:cNvPr id="1045" name="Rectangle 20"/>
            <p:cNvSpPr>
              <a:spLocks noChangeArrowheads="1"/>
            </p:cNvSpPr>
            <p:nvPr/>
          </p:nvSpPr>
          <p:spPr bwMode="auto">
            <a:xfrm>
              <a:off x="839" y="288"/>
              <a:ext cx="28" cy="80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h-TH" sz="2800">
                <a:solidFill>
                  <a:srgbClr val="FFFFFF"/>
                </a:solidFill>
                <a:cs typeface="DilleniaUPC" pitchFamily="18" charset="-34"/>
              </a:endParaRPr>
            </a:p>
          </p:txBody>
        </p:sp>
        <p:sp>
          <p:nvSpPr>
            <p:cNvPr id="1046" name="Rectangle 21"/>
            <p:cNvSpPr>
              <a:spLocks noChangeArrowheads="1"/>
            </p:cNvSpPr>
            <p:nvPr/>
          </p:nvSpPr>
          <p:spPr bwMode="auto">
            <a:xfrm>
              <a:off x="902" y="288"/>
              <a:ext cx="27" cy="86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h-TH" sz="2800">
                <a:solidFill>
                  <a:srgbClr val="FFFFFF"/>
                </a:solidFill>
                <a:cs typeface="DilleniaUPC" pitchFamily="18" charset="-34"/>
              </a:endParaRPr>
            </a:p>
          </p:txBody>
        </p:sp>
      </p:grpSp>
      <p:sp>
        <p:nvSpPr>
          <p:cNvPr id="163862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fld id="{63917BC1-8E82-47B3-A9C6-A77821C886C7}" type="datetimeFigureOut">
              <a:rPr lang="th-TH">
                <a:solidFill>
                  <a:srgbClr val="FFFFFF"/>
                </a:solidFill>
              </a:rPr>
              <a:pPr>
                <a:defRPr/>
              </a:pPr>
              <a:t>28/06/67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33325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  <a:cs typeface="Angsana New" pitchFamily="18" charset="-34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  <a:cs typeface="Angsana New" pitchFamily="18" charset="-34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  <a:cs typeface="Angsana New" pitchFamily="18" charset="-34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  <a:cs typeface="Angsana New" pitchFamily="18" charset="-34"/>
        </a:defRPr>
      </a:lvl5pPr>
      <a:lvl6pPr marL="4572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  <a:cs typeface="Angsana New" pitchFamily="18" charset="-34"/>
        </a:defRPr>
      </a:lvl6pPr>
      <a:lvl7pPr marL="9144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  <a:cs typeface="Angsana New" pitchFamily="18" charset="-34"/>
        </a:defRPr>
      </a:lvl7pPr>
      <a:lvl8pPr marL="13716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  <a:cs typeface="Angsana New" pitchFamily="18" charset="-34"/>
        </a:defRPr>
      </a:lvl8pPr>
      <a:lvl9pPr marL="18288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" pitchFamily="2" charset="2"/>
        <a:buChar char="o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500">
          <a:solidFill>
            <a:schemeClr val="tx2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p"/>
        <a:defRPr sz="2200">
          <a:solidFill>
            <a:schemeClr val="tx2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2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file:///K:/&#3627;&#3621;&#3633;&#3585;&#3626;&#3641;&#3605;&#3619;&#3649;&#3621;&#3632;&#3585;&#3634;&#3619;&#3626;&#3629;&#3609;/thai%20chamber%20ok/&#3605;&#3634;&#3619;&#3634;&#3591;&#3585;&#3634;&#3619;&#3623;&#3636;&#3648;&#3588;&#3619;&#3634;&#3632;&#3627;&#3660;.doc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1.xml"/><Relationship Id="rId6" Type="http://schemas.openxmlformats.org/officeDocument/2006/relationships/hyperlink" Target="file:///K:/&#3627;&#3621;&#3633;&#3585;&#3626;&#3641;&#3605;&#3619;&#3649;&#3621;&#3632;&#3585;&#3634;&#3619;&#3626;&#3629;&#3609;/tip/&#3605;&#3634;&#3619;&#3634;&#3591;&#3626;&#3633;&#3591;&#3648;&#3588;&#3619;&#3634;&#3632;&#3627;&#3660;&#3605;&#3633;&#3623;&#3649;&#3611;&#3619;&#3605;&#3634;&#3617;.doc" TargetMode="External"/><Relationship Id="rId5" Type="http://schemas.openxmlformats.org/officeDocument/2006/relationships/hyperlink" Target="file:///K:/&#3627;&#3621;&#3633;&#3585;&#3626;&#3641;&#3605;&#3619;&#3649;&#3621;&#3632;&#3585;&#3634;&#3619;&#3626;&#3629;&#3609;/thai%20chamber%20ok/&#3605;&#3633;&#3623;&#3649;&#3611;&#3619;&#3649;&#3621;&#3632;&#3621;&#3633;&#3585;&#3625;&#3603;&#3632;&#3610;&#3656;&#3591;&#3594;&#3637;1.doc" TargetMode="External"/><Relationship Id="rId4" Type="http://schemas.openxmlformats.org/officeDocument/2006/relationships/hyperlink" Target="file:///K:/&#3627;&#3621;&#3633;&#3585;&#3626;&#3641;&#3605;&#3619;&#3649;&#3621;&#3632;&#3585;&#3634;&#3619;&#3626;&#3629;&#3609;/thai%20chamber%20ok/&#3605;&#3633;&#3623;&#3649;&#3611;&#3619;&#3649;&#3621;&#3632;&#3621;&#3633;&#3585;&#3625;&#3603;&#3632;&#3610;&#3656;&#3591;&#3594;&#3637;&#3657;.doc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193" y="29044"/>
            <a:ext cx="7613361" cy="3399956"/>
          </a:xfrm>
        </p:spPr>
        <p:txBody>
          <a:bodyPr>
            <a:normAutofit/>
          </a:bodyPr>
          <a:lstStyle/>
          <a:p>
            <a:r>
              <a:rPr lang="th-TH" sz="6700" b="1" kern="0" dirty="0">
                <a:solidFill>
                  <a:srgbClr val="0000CC"/>
                </a:solidFill>
                <a:latin typeface="TH SarabunPSK" charset="0"/>
                <a:ea typeface="TH SarabunPSK" charset="0"/>
                <a:cs typeface="TH SarabunPSK" charset="0"/>
              </a:rPr>
              <a:t>การวิจัยเชิงปริมาณ</a:t>
            </a:r>
            <a:r>
              <a:rPr lang="en-US" sz="6700" b="1" kern="0" dirty="0">
                <a:solidFill>
                  <a:srgbClr val="0000CC"/>
                </a:solidFill>
                <a:latin typeface="TH SarabunPSK" charset="0"/>
                <a:ea typeface="TH SarabunPSK" charset="0"/>
                <a:cs typeface="TH SarabunPSK" charset="0"/>
              </a:rPr>
              <a:t>: </a:t>
            </a:r>
            <a:br>
              <a:rPr lang="en-US" sz="6700" b="1" kern="0" dirty="0">
                <a:solidFill>
                  <a:srgbClr val="0000CC"/>
                </a:solidFill>
                <a:latin typeface="TH SarabunPSK" charset="0"/>
                <a:ea typeface="TH SarabunPSK" charset="0"/>
                <a:cs typeface="TH SarabunPSK" charset="0"/>
              </a:rPr>
            </a:br>
            <a:r>
              <a:rPr lang="th-TH" sz="5400" b="1" kern="0" dirty="0">
                <a:solidFill>
                  <a:srgbClr val="0000CC"/>
                </a:solidFill>
                <a:latin typeface="TH SarabunPSK" charset="0"/>
                <a:ea typeface="TH SarabunPSK" charset="0"/>
                <a:cs typeface="TH SarabunPSK" charset="0"/>
              </a:rPr>
              <a:t>การใช้สถิติที่เหมาะสมกับวัตถุประสงค์</a:t>
            </a:r>
            <a:br>
              <a:rPr lang="en-US" sz="5400" b="1" kern="0" dirty="0">
                <a:solidFill>
                  <a:srgbClr val="0000CC"/>
                </a:solidFill>
                <a:latin typeface="TH SarabunPSK" charset="0"/>
                <a:ea typeface="TH SarabunPSK" charset="0"/>
                <a:cs typeface="TH SarabunPSK" charset="0"/>
              </a:rPr>
            </a:br>
            <a:r>
              <a:rPr lang="th-TH" sz="5400" b="1" kern="0" dirty="0">
                <a:solidFill>
                  <a:srgbClr val="0000CC"/>
                </a:solidFill>
                <a:latin typeface="TH SarabunPSK" charset="0"/>
                <a:ea typeface="TH SarabunPSK" charset="0"/>
                <a:cs typeface="TH SarabunPSK" charset="0"/>
              </a:rPr>
              <a:t>และสมมติฐานการวิจัย</a:t>
            </a:r>
            <a:br>
              <a:rPr lang="en-US" sz="5400" b="1" kern="0" dirty="0">
                <a:solidFill>
                  <a:srgbClr val="0000CC"/>
                </a:solidFill>
              </a:rPr>
            </a:br>
            <a:endParaRPr lang="en-US" sz="5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49" y="3101111"/>
            <a:ext cx="5767496" cy="37072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E2A9406-718B-3548-8ED0-BA9B89C6E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877" y="0"/>
            <a:ext cx="48421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87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2580" y="285503"/>
            <a:ext cx="10160000" cy="895350"/>
          </a:xfrm>
        </p:spPr>
        <p:txBody>
          <a:bodyPr/>
          <a:lstStyle/>
          <a:p>
            <a:r>
              <a:rPr lang="th-TH"/>
              <a:t>ปัจจัยที่มีผลต่อการเลือกใช้สถิติ</a:t>
            </a:r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1458023"/>
            <a:ext cx="9145016" cy="5235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DB66-F414-44A0-AC93-EACE0DCA1B5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75520" y="5889466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1. </a:t>
            </a:r>
            <a:r>
              <a:rPr lang="th-TH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ประเภทของแบบแผนการวิจัย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5560" y="5229200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2. </a:t>
            </a:r>
            <a:r>
              <a:rPr lang="th-TH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วัตถุประสงค์ของการวิจัย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39616" y="4581128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3.  </a:t>
            </a:r>
            <a:r>
              <a:rPr lang="th-TH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สมมติฐานของการวิจัย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1664" y="4003811"/>
            <a:ext cx="619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4. </a:t>
            </a:r>
            <a:r>
              <a:rPr lang="th-TH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ตัวแปร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ชนิด ระดับการวัด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47728" y="3397333"/>
            <a:ext cx="4968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การเลือกใช้สถิติให้เหมาะสม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231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ประเภทของแบบแผนการวิจัย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92" y="2492896"/>
            <a:ext cx="10972800" cy="2509739"/>
          </a:xfrm>
        </p:spPr>
        <p:txBody>
          <a:bodyPr/>
          <a:lstStyle/>
          <a:p>
            <a:r>
              <a:rPr lang="th-TH" dirty="0"/>
              <a:t>แบบแผนการวิจัยเชิงทดลองที่แท้จริง (</a:t>
            </a:r>
            <a:r>
              <a:rPr lang="en-US" dirty="0"/>
              <a:t>True experimental research design)</a:t>
            </a:r>
          </a:p>
          <a:p>
            <a:r>
              <a:rPr lang="th-TH" dirty="0"/>
              <a:t>แบบแผนการวิจัยเชิงกึ่งทดลอง (</a:t>
            </a:r>
            <a:r>
              <a:rPr lang="en-US" dirty="0"/>
              <a:t>Quasi-experimental research design)</a:t>
            </a:r>
          </a:p>
          <a:p>
            <a:r>
              <a:rPr lang="th-TH" dirty="0"/>
              <a:t>แบบแผนการวิจัยแบบไม่ทดลอง (</a:t>
            </a:r>
            <a:r>
              <a:rPr lang="en-US" dirty="0"/>
              <a:t>Non experimental research design)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DB66-F414-44A0-AC93-EACE0DCA1B5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943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วัตถุประสงค์การวิจัย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84784"/>
            <a:ext cx="10972800" cy="4525963"/>
          </a:xfrm>
          <a:noFill/>
        </p:spPr>
        <p:txBody>
          <a:bodyPr/>
          <a:lstStyle/>
          <a:p>
            <a:r>
              <a:rPr lang="th-TH" dirty="0"/>
              <a:t>โดยส่วนใหญ่ งานวิจัยมักมีวัตถุประสงค์ เพื่อ</a:t>
            </a:r>
            <a:endParaRPr lang="en-US" dirty="0"/>
          </a:p>
          <a:p>
            <a:pPr lvl="1"/>
            <a:r>
              <a:rPr lang="th-TH" dirty="0"/>
              <a:t>อธิบายคุณลักษณะของตัวแปรที่สนใจศึกษา</a:t>
            </a:r>
          </a:p>
          <a:p>
            <a:pPr lvl="1"/>
            <a:r>
              <a:rPr lang="th-TH" dirty="0"/>
              <a:t>เปรียบเทียบความแตกต่างของตัวแปร</a:t>
            </a:r>
            <a:r>
              <a:rPr lang="en-US" dirty="0"/>
              <a:t>: </a:t>
            </a:r>
            <a:r>
              <a:rPr lang="th-TH" dirty="0"/>
              <a:t>กับประชากร</a:t>
            </a:r>
            <a:r>
              <a:rPr lang="en-US" dirty="0"/>
              <a:t>:</a:t>
            </a:r>
            <a:r>
              <a:rPr lang="th-TH" dirty="0"/>
              <a:t> </a:t>
            </a:r>
            <a:r>
              <a:rPr lang="en-US" dirty="0"/>
              <a:t>1 </a:t>
            </a:r>
            <a:r>
              <a:rPr lang="th-TH" dirty="0"/>
              <a:t>กลุ่ม</a:t>
            </a:r>
            <a:r>
              <a:rPr lang="en-US" dirty="0"/>
              <a:t>, 2</a:t>
            </a:r>
            <a:r>
              <a:rPr lang="th-TH" dirty="0"/>
              <a:t> กลุ่ม และ มากกว่า </a:t>
            </a:r>
            <a:r>
              <a:rPr lang="en-US" dirty="0"/>
              <a:t>2 </a:t>
            </a:r>
            <a:r>
              <a:rPr lang="th-TH" dirty="0"/>
              <a:t>กลุ่มขึ้นไป</a:t>
            </a:r>
            <a:r>
              <a:rPr lang="en-US" dirty="0"/>
              <a:t> </a:t>
            </a:r>
            <a:endParaRPr lang="th-TH" dirty="0"/>
          </a:p>
          <a:p>
            <a:pPr lvl="1"/>
            <a:r>
              <a:rPr lang="th-TH" dirty="0"/>
              <a:t>อธิบายความสัมพันธ์ระหว่างตัวแปรที่สนใจศึกษา</a:t>
            </a:r>
          </a:p>
          <a:p>
            <a:pPr lvl="1"/>
            <a:r>
              <a:rPr lang="th-TH" dirty="0"/>
              <a:t>อธิบายความสามารถใน</a:t>
            </a:r>
            <a:r>
              <a:rPr lang="th-TH" dirty="0" err="1"/>
              <a:t>การทำ</a:t>
            </a:r>
            <a:r>
              <a:rPr lang="th-TH" dirty="0"/>
              <a:t>นายตัวแปรที่สนใจศึกษา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DB66-F414-44A0-AC93-EACE0DCA1B5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29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สมมติฐานการวิจัย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11349"/>
            <a:ext cx="10972800" cy="4741987"/>
          </a:xfrm>
        </p:spPr>
        <p:txBody>
          <a:bodyPr/>
          <a:lstStyle/>
          <a:p>
            <a:r>
              <a:rPr lang="th-TH"/>
              <a:t>เป็นความคาดหวังที่กำหนดไว้ล่วงหน้าต่อตัวแปรตามที่จะเกิดขึ้น โดยการนำเอาทฤษฎีมาประกอบ ซึ่งเป็นการเปลี่ยนปัญหาวิจัยให้อยู่ในรูปของคำตอบที่คาดเดาอย่างมีเหตุผล</a:t>
            </a:r>
          </a:p>
          <a:p>
            <a:r>
              <a:rPr lang="th-TH" dirty="0"/>
              <a:t>เป็นสิ่งชี้นำการทดสอบโดยผ่านกระบวนการรวบรวมและวิเคราะห์ข้อมูล</a:t>
            </a:r>
          </a:p>
          <a:p>
            <a:r>
              <a:rPr lang="th-TH" dirty="0"/>
              <a:t>เป็นกระบวนการสำคัญในการค้นหาความรู้ที่เป็นวิทยาศาสตร์ </a:t>
            </a:r>
          </a:p>
          <a:p>
            <a:r>
              <a:rPr lang="th-TH" dirty="0"/>
              <a:t>ใช้วิธีการทั้งอุปมาน (การสังเกต) และอนุมาน (เหตุผลในการวิเคราะห์สิ่งที่สังเกตได้)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DB66-F414-44A0-AC93-EACE0DCA1B5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62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จุดมุ่งหมายที่สำคัญในการตั้งสมมติฐาน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th-TH" dirty="0"/>
              <a:t>เป็นการเชื่อมโยงระหว่างทฤษฎีและข้อเท็จจริงที่สังเกตพบ</a:t>
            </a:r>
          </a:p>
          <a:p>
            <a:pPr marL="742950" indent="-742950">
              <a:buFont typeface="+mj-lt"/>
              <a:buAutoNum type="arabicPeriod"/>
            </a:pPr>
            <a:r>
              <a:rPr lang="th-TH" dirty="0"/>
              <a:t>เป็นการขยายขอบเขตความรู้</a:t>
            </a:r>
          </a:p>
          <a:p>
            <a:pPr marL="742950" indent="-742950">
              <a:buFont typeface="+mj-lt"/>
              <a:buAutoNum type="arabicPeriod"/>
            </a:pPr>
            <a:r>
              <a:rPr lang="th-TH" dirty="0"/>
              <a:t>ช่วยระบุทิศทางของการทำวิจัยให้ชัดเจนมากขึ้น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DB66-F414-44A0-AC93-EACE0DCA1B5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10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ลักษณะของสมมติฐานที่ดี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76" y="1340768"/>
            <a:ext cx="11391056" cy="4525963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th-TH" dirty="0"/>
              <a:t>ระบุความสัมพันธ์ที่คาดการณ์ไว้ล่วงหน้าของตัวแปรที่สนใจ อาจอยู่ในรูป “แตกต่างกัน” “น้อยกว่า” “มากกว่า” “สัมพันธ์กัน” หรือ “ขึ้นอยู่กับ” เป็นต้น</a:t>
            </a:r>
          </a:p>
          <a:p>
            <a:pPr marL="742950" indent="-742950">
              <a:buFont typeface="+mj-lt"/>
              <a:buAutoNum type="arabicPeriod"/>
            </a:pPr>
            <a:r>
              <a:rPr lang="th-TH" dirty="0"/>
              <a:t>ความสัมพันธ์ที่ระบุสามารถทำการทดสอบได้</a:t>
            </a:r>
            <a:endParaRPr lang="en-US" dirty="0"/>
          </a:p>
          <a:p>
            <a:pPr marL="1543050" lvl="2" indent="-742950"/>
            <a:r>
              <a:rPr lang="th-TH" dirty="0"/>
              <a:t>ตัวแปรที่สนใจสามารถวัดและสังเกตได้</a:t>
            </a:r>
          </a:p>
          <a:p>
            <a:pPr marL="1543050" lvl="2" indent="-742950"/>
            <a:r>
              <a:rPr lang="th-TH" dirty="0"/>
              <a:t>ความสัมพันธ์ที่คาดการณ์ไว้สามารถทดสอบได้ด้วยวิธีการทางสถิติ</a:t>
            </a:r>
          </a:p>
          <a:p>
            <a:pPr marL="742950" indent="-742950">
              <a:buFont typeface="+mj-lt"/>
              <a:buAutoNum type="arabicPeriod"/>
            </a:pPr>
            <a:r>
              <a:rPr lang="th-TH" dirty="0"/>
              <a:t>ความสัมพันธ์ที่ระบุมีความสอดคล้องกับทฤษฎีที่นำมาใช้เป็นกรอบแนวคิดการวิจัย หรือมีความเป็นเหตุเป็นผลน่าเชื่อถือได้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DB66-F414-44A0-AC93-EACE0DCA1B5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03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ชนิดของสมมติฐาน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742950" indent="-742950">
                  <a:buFont typeface="+mj-lt"/>
                  <a:buAutoNum type="arabicPeriod"/>
                </a:pPr>
                <a:r>
                  <a:rPr lang="th-TH" dirty="0">
                    <a:solidFill>
                      <a:schemeClr val="tx1"/>
                    </a:solidFill>
                  </a:rPr>
                  <a:t>สมมติฐานทางสถิติ</a:t>
                </a:r>
                <a:r>
                  <a:rPr lang="en-US" dirty="0">
                    <a:solidFill>
                      <a:schemeClr val="tx1"/>
                    </a:solidFill>
                  </a:rPr>
                  <a:t>:</a:t>
                </a:r>
                <a:r>
                  <a:rPr lang="th-TH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h-TH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h-TH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th-TH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h-TH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400050" lvl="1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:r>
                  <a:rPr lang="th-TH" dirty="0">
                    <a:solidFill>
                      <a:schemeClr val="tx1"/>
                    </a:solidFill>
                  </a:rPr>
                  <a:t>เมื่อ</a:t>
                </a:r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h-TH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h-TH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th-TH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ค่าเฉลี่ยของคะแนนการเรียนรู้</m:t>
                    </m:r>
                  </m:oMath>
                </a14:m>
                <a:r>
                  <a:rPr lang="th-TH" dirty="0">
                    <a:solidFill>
                      <a:schemeClr val="tx1"/>
                    </a:solidFill>
                  </a:rPr>
                  <a:t>ของนักเรียนกลุ่มที่ </a:t>
                </a:r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  <a:p>
                <a:pPr marL="400050" lvl="1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h-TH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h-TH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th-TH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ค่าเฉลี่ยของคะแนนการเรียนรู้</m:t>
                    </m:r>
                  </m:oMath>
                </a14:m>
                <a:r>
                  <a:rPr lang="th-TH" dirty="0">
                    <a:solidFill>
                      <a:schemeClr val="tx1"/>
                    </a:solidFill>
                  </a:rPr>
                  <a:t>ของนักเรียนกลุ่มที่</a:t>
                </a:r>
                <a:r>
                  <a:rPr lang="en-US" dirty="0">
                    <a:solidFill>
                      <a:schemeClr val="tx1"/>
                    </a:solidFill>
                  </a:rPr>
                  <a:t> 2</a:t>
                </a:r>
                <a:endParaRPr lang="th-TH" dirty="0">
                  <a:solidFill>
                    <a:schemeClr val="tx1"/>
                  </a:solidFill>
                </a:endParaRPr>
              </a:p>
              <a:p>
                <a:pPr marL="742950" indent="-742950">
                  <a:buFont typeface="+mj-lt"/>
                  <a:buAutoNum type="arabicPeriod"/>
                </a:pPr>
                <a:r>
                  <a:rPr lang="th-TH" dirty="0">
                    <a:solidFill>
                      <a:schemeClr val="tx1"/>
                    </a:solidFill>
                  </a:rPr>
                  <a:t>สมมติฐานในการวิจัย</a:t>
                </a:r>
                <a:r>
                  <a:rPr lang="en-US" dirty="0">
                    <a:solidFill>
                      <a:schemeClr val="tx1"/>
                    </a:solidFill>
                  </a:rPr>
                  <a:t>: </a:t>
                </a:r>
                <a:r>
                  <a:rPr lang="th-TH" dirty="0">
                    <a:solidFill>
                      <a:schemeClr val="tx1"/>
                    </a:solidFill>
                  </a:rPr>
                  <a:t>นักเรียนที่ได้รับวิธีการสอนที่แตกต่างกัน จะมีคะแนนการเรียนรู้ที่แตกต่างกัน</a:t>
                </a:r>
              </a:p>
              <a:p>
                <a:pPr marL="742950" indent="-742950">
                  <a:buFont typeface="+mj-lt"/>
                  <a:buAutoNum type="arabicPeriod"/>
                </a:pPr>
                <a:endParaRPr lang="th-TH" dirty="0">
                  <a:solidFill>
                    <a:srgbClr val="FF0000"/>
                  </a:solidFill>
                </a:endParaRPr>
              </a:p>
              <a:p>
                <a:pPr marL="400050" lvl="1" indent="0">
                  <a:buNone/>
                </a:pPr>
                <a:endParaRPr lang="th-TH" dirty="0"/>
              </a:p>
              <a:p>
                <a:pPr marL="742950" indent="-742950">
                  <a:buFont typeface="+mj-lt"/>
                  <a:buAutoNum type="arabicPeriod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722" t="-2291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DB66-F414-44A0-AC93-EACE0DCA1B5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99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ระดับนัยสำคัญ (</a:t>
            </a:r>
            <a:r>
              <a:rPr lang="en-US" dirty="0"/>
              <a:t>Level of significance: </a:t>
            </a:r>
            <a:r>
              <a:rPr lang="en-US" dirty="0">
                <a:sym typeface="Symbol" panose="05050102010706020507" pitchFamily="18" charset="2"/>
              </a:rPr>
              <a:t>)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thaiDist"/>
            <a:r>
              <a:rPr lang="th-TH" dirty="0"/>
              <a:t>ระดับนัยสำคัญ (</a:t>
            </a:r>
            <a:r>
              <a:rPr lang="en-US" dirty="0"/>
              <a:t>Level of significance) </a:t>
            </a:r>
            <a:r>
              <a:rPr lang="th-TH" dirty="0"/>
              <a:t>หมายถึงโอกาสที่จะเกิดความคลาดเคลื่อนในการสรุปผลตามผลการทดสอบสมมุติฐานซึ่งจะสะท้อนถึงความเชื่อมั่นในการสรุปตามผลการทดสอบ หรือเป็นการแสดงว่าข้อสรุปนั้นเชื่อถือได้มากน้อยเพียงใด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DB66-F414-44A0-AC93-EACE0DCA1B5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06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ระดับนัยสำคัญ (</a:t>
            </a:r>
            <a:r>
              <a:rPr lang="en-US" dirty="0"/>
              <a:t>Level of significance: </a:t>
            </a:r>
            <a:r>
              <a:rPr lang="en-US" dirty="0">
                <a:sym typeface="Symbol" panose="05050102010706020507" pitchFamily="18" charset="2"/>
              </a:rPr>
              <a:t>)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b="1" dirty="0"/>
              <a:t>โดยทั่วไปในงานวิจัย มักกำหนดไว้เบื้องต้นที่ </a:t>
            </a:r>
            <a:r>
              <a:rPr lang="en-US" b="1" dirty="0"/>
              <a:t>2 </a:t>
            </a:r>
            <a:r>
              <a:rPr lang="th-TH" b="1" dirty="0"/>
              <a:t>ระดับ คือ </a:t>
            </a:r>
            <a:r>
              <a:rPr lang="en-US" b="1" dirty="0"/>
              <a:t>.05 </a:t>
            </a:r>
            <a:r>
              <a:rPr lang="th-TH" b="1" dirty="0"/>
              <a:t>และ </a:t>
            </a:r>
            <a:r>
              <a:rPr lang="en-US" b="1" dirty="0"/>
              <a:t>.01 </a:t>
            </a:r>
            <a:endParaRPr lang="th-TH" b="1" dirty="0"/>
          </a:p>
          <a:p>
            <a:r>
              <a:rPr lang="th-TH" sz="3600" dirty="0"/>
              <a:t>ระดับนัยสำคัญที่ .05 หมายถึง โอกาสที่ไม่เป็นไปตามข้อสรุปมีเพียง .05 ใน 1.00 หรือ 5 ส่วนใน 100 ส่วน นั่นคือคลาดเคลื่อนไม่เกิน 5% นั่นเอง ซึ่งเมื่อมองในมุมกลับก็คือเชื่อได้ไม่ต่ำกว่า 95% </a:t>
            </a:r>
          </a:p>
          <a:p>
            <a:r>
              <a:rPr lang="th-TH" sz="3600" dirty="0"/>
              <a:t>ระดับนัยสำคัญที่ .01 หมายถึง โอกาสที่ไม่เป็นไปตามข้อสรุปมีเพียง .01 ใน 1.00 หรือ 1 ส่วนใน 100 ส่วน นั่นคือคลาดเคลื่อนไม่เกิน 1% นั่นเอง ซึ่งเมื่อมองในมุมกลับก็คือเชื่อได้ไม่ต่ำกว่า 99%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DB66-F414-44A0-AC93-EACE0DCA1B5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28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พลังการทดสอบ (</a:t>
            </a:r>
            <a:r>
              <a:rPr lang="en-US" dirty="0"/>
              <a:t>Power of the test)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b="1" dirty="0"/>
              <a:t>พลังการทดสอบ จะขึ้นอยู่กับ</a:t>
            </a:r>
          </a:p>
          <a:p>
            <a:pPr lvl="1"/>
            <a:r>
              <a:rPr lang="th-TH" dirty="0"/>
              <a:t>ขนาดของกลุ่มตัวอย่างที่มีจำนวนมากพอ</a:t>
            </a:r>
          </a:p>
          <a:p>
            <a:pPr lvl="1"/>
            <a:r>
              <a:rPr lang="th-TH" dirty="0"/>
              <a:t>การเก็บรวบรวมข้อมูลเป็นไปอย่างถูกต้อง เที่ยงตรง ทุกขั้นตอน</a:t>
            </a:r>
          </a:p>
          <a:p>
            <a:pPr lvl="1"/>
            <a:r>
              <a:rPr lang="th-TH" dirty="0"/>
              <a:t>สถิติที่ใช้มีความถูกต้อง เหมาะสม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DB66-F414-44A0-AC93-EACE0DCA1B5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32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A80C43A-6A2B-081C-8308-DDC000749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95250"/>
            <a:ext cx="80010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73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ระดับการวัด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th-TH" dirty="0"/>
              <a:t>มาตรานามบัญญัติ (</a:t>
            </a:r>
            <a:r>
              <a:rPr lang="en-US" dirty="0"/>
              <a:t>Nominal scale)</a:t>
            </a:r>
          </a:p>
          <a:p>
            <a:pPr marL="742950" indent="-742950">
              <a:buFont typeface="+mj-lt"/>
              <a:buAutoNum type="arabicPeriod"/>
            </a:pPr>
            <a:r>
              <a:rPr lang="th-TH" dirty="0"/>
              <a:t>มาตราเรียงลำดับ (</a:t>
            </a:r>
            <a:r>
              <a:rPr lang="en-US" dirty="0"/>
              <a:t>Ordinal scale)</a:t>
            </a:r>
          </a:p>
          <a:p>
            <a:pPr marL="742950" indent="-742950">
              <a:buFont typeface="+mj-lt"/>
              <a:buAutoNum type="arabicPeriod"/>
            </a:pPr>
            <a:r>
              <a:rPr lang="th-TH" dirty="0"/>
              <a:t>มาตราอันตรภาค (</a:t>
            </a:r>
            <a:r>
              <a:rPr lang="en-US" dirty="0"/>
              <a:t>Interval scale)</a:t>
            </a:r>
          </a:p>
          <a:p>
            <a:pPr marL="742950" indent="-742950">
              <a:buFont typeface="+mj-lt"/>
              <a:buAutoNum type="arabicPeriod"/>
            </a:pPr>
            <a:r>
              <a:rPr lang="th-TH" dirty="0"/>
              <a:t>มาตราอัตราส่วน (</a:t>
            </a:r>
            <a:r>
              <a:rPr lang="en-US" dirty="0"/>
              <a:t>Ratio scale)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DB66-F414-44A0-AC93-EACE0DCA1B53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2050" name="Picture 2" descr="C:\Users\MCU00512\Downloads\13717966_1073290676057970_2076693580_o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1988840"/>
            <a:ext cx="5169451" cy="33123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19739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79376" y="4407247"/>
            <a:ext cx="9577064" cy="1470025"/>
          </a:xfrm>
        </p:spPr>
        <p:txBody>
          <a:bodyPr/>
          <a:lstStyle/>
          <a:p>
            <a:r>
              <a:rPr lang="en-US" dirty="0"/>
              <a:t>3. </a:t>
            </a:r>
            <a:r>
              <a:rPr lang="th-TH" dirty="0"/>
              <a:t>การเลือกใช้สถิติให้เหมาะสมกับวัตถุประสงค์และสมมติฐานของการวิจัยเชิงปริมาณ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488DB66-F414-44A0-AC93-EACE0DCA1B5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4350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ชนิดของสถิติที่ใช้ในการวิเคราะห์ข้อมูล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519936" y="2315850"/>
            <a:ext cx="6480720" cy="3268959"/>
          </a:xfrm>
        </p:spPr>
        <p:txBody>
          <a:bodyPr/>
          <a:lstStyle/>
          <a:p>
            <a:pPr marL="1200150" lvl="1" indent="-742950">
              <a:buFont typeface="+mj-lt"/>
              <a:buAutoNum type="arabicPeriod"/>
            </a:pPr>
            <a:r>
              <a:rPr lang="th-TH" sz="4400" b="1" dirty="0"/>
              <a:t>สถิติบรรยายหรือสถิติพรรณนา (</a:t>
            </a:r>
            <a:r>
              <a:rPr lang="en-US" sz="4400" b="1" dirty="0"/>
              <a:t>Descriptive statistics)</a:t>
            </a:r>
          </a:p>
          <a:p>
            <a:pPr marL="1200150" lvl="1" indent="-742950">
              <a:buFont typeface="+mj-lt"/>
              <a:buAutoNum type="arabicPeriod"/>
            </a:pPr>
            <a:r>
              <a:rPr lang="th-TH" sz="4400" b="1" dirty="0"/>
              <a:t>สถิติอ้างอิงหรือสถิติอนุมาน (</a:t>
            </a:r>
            <a:r>
              <a:rPr lang="en-US" sz="4400" b="1" dirty="0"/>
              <a:t>Inferential statistics)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DB66-F414-44A0-AC93-EACE0DCA1B53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1988840"/>
            <a:ext cx="5230642" cy="392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928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7368" y="4191223"/>
            <a:ext cx="8778551" cy="1470025"/>
          </a:xfrm>
        </p:spPr>
        <p:txBody>
          <a:bodyPr/>
          <a:lstStyle/>
          <a:p>
            <a:r>
              <a:rPr lang="th-TH"/>
              <a:t>การใช้สถิติในการอธิบายคุณลักษณะของตัวแปรที่สนใจศึกษา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DB7DBF-DA83-4EE8-9F84-27DB6871A9B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5321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480" y="274638"/>
            <a:ext cx="10166920" cy="994122"/>
          </a:xfrm>
        </p:spPr>
        <p:txBody>
          <a:bodyPr/>
          <a:lstStyle/>
          <a:p>
            <a:pPr lvl="1" algn="r"/>
            <a:br>
              <a:rPr lang="th-TH" sz="6000" dirty="0">
                <a:latin typeface="TH SarabunPSK" pitchFamily="34" charset="-34"/>
                <a:cs typeface="TH SarabunPSK" pitchFamily="34" charset="-34"/>
              </a:rPr>
            </a:br>
            <a:r>
              <a:rPr lang="th-TH" sz="6000" dirty="0">
                <a:latin typeface="TH SarabunPSK" pitchFamily="34" charset="-34"/>
                <a:cs typeface="TH SarabunPSK" pitchFamily="34" charset="-34"/>
              </a:rPr>
              <a:t>สถิติบรรยาย (</a:t>
            </a:r>
            <a:r>
              <a:rPr lang="en-US" sz="6000" dirty="0">
                <a:latin typeface="TH SarabunPSK" pitchFamily="34" charset="-34"/>
                <a:cs typeface="TH SarabunPSK" pitchFamily="34" charset="-34"/>
              </a:rPr>
              <a:t>Descriptive statistics)</a:t>
            </a:r>
            <a:br>
              <a:rPr lang="en-US" sz="6000" dirty="0">
                <a:latin typeface="TH SarabunPSK" pitchFamily="34" charset="-34"/>
                <a:cs typeface="TH SarabunPSK" pitchFamily="34" charset="-34"/>
              </a:rPr>
            </a:br>
            <a:endParaRPr lang="en-US" sz="60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/>
              <a:t>สำหรับสรุปข้อมูลให้สั้นลง ไม่ต้องอาศัยทฤษฎีความน่าจะเป็น ไม่ต้องตั้งสมมติฐานทางสถิติ</a:t>
            </a:r>
            <a:r>
              <a:rPr lang="en-US" dirty="0"/>
              <a:t> </a:t>
            </a:r>
            <a:r>
              <a:rPr lang="th-TH" dirty="0"/>
              <a:t>เพราะเป็นเพียงการสรุปลักษณะของข้อมูลที่รวบรวมได้</a:t>
            </a:r>
          </a:p>
          <a:p>
            <a:pPr lvl="1"/>
            <a:r>
              <a:rPr lang="th-TH" dirty="0"/>
              <a:t>ข้อมูลที่มาจากประชากร เรียกว่า ค่าพารามิเตอร์ (</a:t>
            </a:r>
            <a:r>
              <a:rPr lang="en-US" dirty="0"/>
              <a:t>Parameter) </a:t>
            </a:r>
            <a:endParaRPr lang="th-TH" dirty="0"/>
          </a:p>
          <a:p>
            <a:pPr lvl="1"/>
            <a:r>
              <a:rPr lang="th-TH" dirty="0"/>
              <a:t>ข้อมูลที่มาจากกลุ่มตัวอย่าง เรียกว่า ค่าสถิติ (</a:t>
            </a:r>
            <a:r>
              <a:rPr lang="en-US" dirty="0"/>
              <a:t>Statistics)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DB66-F414-44A0-AC93-EACE0DCA1B5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7938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สถิติบรรยาย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344" y="1279301"/>
            <a:ext cx="11521280" cy="4525963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th-TH" dirty="0"/>
              <a:t>การแจกแจงความถี่</a:t>
            </a:r>
            <a:r>
              <a:rPr lang="en-US" dirty="0"/>
              <a:t> (Frequency): </a:t>
            </a:r>
            <a:r>
              <a:rPr lang="th-TH" dirty="0"/>
              <a:t>นับรวมจำนวนข้อมูล</a:t>
            </a:r>
            <a:br>
              <a:rPr lang="en-US" dirty="0"/>
            </a:br>
            <a:r>
              <a:rPr lang="th-TH" dirty="0"/>
              <a:t>ประเภทเดียวกันไว้ด้วยกัน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>
                <a:solidFill>
                  <a:srgbClr val="7030A0"/>
                </a:solidFill>
              </a:rPr>
              <a:t>	</a:t>
            </a:r>
            <a:r>
              <a:rPr lang="th-TH" dirty="0">
                <a:solidFill>
                  <a:srgbClr val="7030A0"/>
                </a:solidFill>
              </a:rPr>
              <a:t>ชาย </a:t>
            </a:r>
            <a:r>
              <a:rPr lang="en-US" dirty="0">
                <a:solidFill>
                  <a:srgbClr val="7030A0"/>
                </a:solidFill>
              </a:rPr>
              <a:t>= 18, </a:t>
            </a:r>
            <a:r>
              <a:rPr lang="th-TH" dirty="0">
                <a:solidFill>
                  <a:srgbClr val="7030A0"/>
                </a:solidFill>
              </a:rPr>
              <a:t>หญิง </a:t>
            </a:r>
            <a:r>
              <a:rPr lang="en-US" dirty="0">
                <a:solidFill>
                  <a:srgbClr val="7030A0"/>
                </a:solidFill>
              </a:rPr>
              <a:t>= 32</a:t>
            </a:r>
            <a:endParaRPr lang="en-US" dirty="0"/>
          </a:p>
          <a:p>
            <a:pPr marL="742950" indent="-742950">
              <a:buFont typeface="+mj-lt"/>
              <a:buAutoNum type="arabicPeriod"/>
            </a:pPr>
            <a:r>
              <a:rPr lang="th-TH" dirty="0"/>
              <a:t>ร้อยละ</a:t>
            </a:r>
            <a:r>
              <a:rPr lang="en-US" dirty="0"/>
              <a:t> (Percentage):</a:t>
            </a:r>
            <a:r>
              <a:rPr lang="th-TH" dirty="0"/>
              <a:t> </a:t>
            </a:r>
            <a:r>
              <a:rPr lang="en-US" dirty="0"/>
              <a:t>(</a:t>
            </a:r>
            <a:r>
              <a:rPr lang="th-TH" dirty="0"/>
              <a:t>ความถี่</a:t>
            </a:r>
            <a:r>
              <a:rPr lang="en-US" dirty="0"/>
              <a:t>/</a:t>
            </a:r>
            <a:r>
              <a:rPr lang="th-TH" dirty="0"/>
              <a:t>จำนวนรวมทั้งหมด</a:t>
            </a:r>
            <a:r>
              <a:rPr lang="en-US" dirty="0"/>
              <a:t>) x 100 </a:t>
            </a:r>
          </a:p>
          <a:p>
            <a:pPr marL="1257300" lvl="3" indent="0">
              <a:buNone/>
            </a:pPr>
            <a:r>
              <a:rPr lang="th-TH" dirty="0"/>
              <a:t>	</a:t>
            </a:r>
            <a:r>
              <a:rPr lang="th-TH" dirty="0">
                <a:solidFill>
                  <a:srgbClr val="7030A0"/>
                </a:solidFill>
              </a:rPr>
              <a:t>ชาย </a:t>
            </a:r>
            <a:r>
              <a:rPr lang="en-US" dirty="0">
                <a:solidFill>
                  <a:srgbClr val="7030A0"/>
                </a:solidFill>
              </a:rPr>
              <a:t>= 36%, </a:t>
            </a:r>
            <a:r>
              <a:rPr lang="th-TH" dirty="0">
                <a:solidFill>
                  <a:srgbClr val="7030A0"/>
                </a:solidFill>
              </a:rPr>
              <a:t>หญิง </a:t>
            </a:r>
            <a:r>
              <a:rPr lang="en-US" dirty="0">
                <a:solidFill>
                  <a:srgbClr val="7030A0"/>
                </a:solidFill>
              </a:rPr>
              <a:t>= 64%</a:t>
            </a:r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DB66-F414-44A0-AC93-EACE0DCA1B53}" type="slidenum">
              <a:rPr lang="en-US" smtClean="0"/>
              <a:pPr/>
              <a:t>25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9172920" y="1772816"/>
            <a:ext cx="2827736" cy="2520279"/>
            <a:chOff x="8668864" y="1844825"/>
            <a:chExt cx="2827736" cy="252027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21" t="27423" r="32759" b="53519"/>
            <a:stretch/>
          </p:blipFill>
          <p:spPr>
            <a:xfrm>
              <a:off x="8688288" y="1844825"/>
              <a:ext cx="2808312" cy="108011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21" t="60986" r="34484" b="19838"/>
            <a:stretch/>
          </p:blipFill>
          <p:spPr>
            <a:xfrm>
              <a:off x="8688288" y="2780928"/>
              <a:ext cx="2664296" cy="108681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21" t="60986" r="34484" b="27534"/>
            <a:stretch/>
          </p:blipFill>
          <p:spPr>
            <a:xfrm>
              <a:off x="8668864" y="3714479"/>
              <a:ext cx="2664296" cy="650625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0843755" y="2546248"/>
              <a:ext cx="556640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58" t="60750" r="59251" b="27770"/>
            <a:stretch/>
          </p:blipFill>
          <p:spPr>
            <a:xfrm>
              <a:off x="10564550" y="2274580"/>
              <a:ext cx="734246" cy="71568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799476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สถิติบรรยาย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584" y="1783357"/>
            <a:ext cx="11247040" cy="4525963"/>
          </a:xfrm>
        </p:spPr>
        <p:txBody>
          <a:bodyPr/>
          <a:lstStyle/>
          <a:p>
            <a:pPr marL="742950" indent="-742950">
              <a:buFont typeface="+mj-lt"/>
              <a:buAutoNum type="arabicPeriod" startAt="4"/>
            </a:pPr>
            <a:r>
              <a:rPr lang="th-TH" sz="3600" dirty="0"/>
              <a:t>การวัดค่าตัวกลาง</a:t>
            </a:r>
            <a:r>
              <a:rPr lang="en-US" sz="3600" dirty="0"/>
              <a:t>	 		</a:t>
            </a:r>
            <a:r>
              <a:rPr lang="th-TH" sz="3600" dirty="0"/>
              <a:t>		</a:t>
            </a:r>
            <a:endParaRPr lang="en-US" sz="3600" dirty="0"/>
          </a:p>
          <a:p>
            <a:pPr marL="1543050" lvl="2" indent="-742950"/>
            <a:r>
              <a:rPr lang="th-TH" sz="3600" dirty="0"/>
              <a:t>ฐานนิยม (</a:t>
            </a:r>
            <a:r>
              <a:rPr lang="en-US" sz="3600" dirty="0"/>
              <a:t>Mode) </a:t>
            </a:r>
            <a:r>
              <a:rPr lang="th-TH" sz="3600" dirty="0"/>
              <a:t>ความถี่สูงสุด  		</a:t>
            </a:r>
            <a:r>
              <a:rPr lang="en-US" sz="3600" dirty="0"/>
              <a:t>   </a:t>
            </a:r>
            <a:r>
              <a:rPr lang="en-US" sz="3600" b="1" dirty="0">
                <a:solidFill>
                  <a:srgbClr val="0033CC"/>
                </a:solidFill>
              </a:rPr>
              <a:t>1  1  1 </a:t>
            </a:r>
            <a:r>
              <a:rPr lang="en-US" sz="3600" dirty="0"/>
              <a:t> 2  4  4  5 </a:t>
            </a:r>
          </a:p>
          <a:p>
            <a:pPr marL="1543050" lvl="2" indent="-742950"/>
            <a:r>
              <a:rPr lang="th-TH" sz="3600" dirty="0"/>
              <a:t>มัธยฐาน (</a:t>
            </a:r>
            <a:r>
              <a:rPr lang="en-US" sz="3600" dirty="0"/>
              <a:t>Median) </a:t>
            </a:r>
            <a:r>
              <a:rPr lang="th-TH" sz="3600" dirty="0"/>
              <a:t>ค่าตำแหน่งตรงกลาง</a:t>
            </a:r>
            <a:r>
              <a:rPr lang="en-US" sz="3600" dirty="0"/>
              <a:t>   1  1  1  </a:t>
            </a:r>
            <a:r>
              <a:rPr lang="en-US" sz="3600" b="1" dirty="0">
                <a:solidFill>
                  <a:srgbClr val="0033CC"/>
                </a:solidFill>
              </a:rPr>
              <a:t>2</a:t>
            </a:r>
            <a:r>
              <a:rPr lang="en-US" sz="3600" dirty="0"/>
              <a:t>  4  4  5</a:t>
            </a:r>
            <a:r>
              <a:rPr lang="th-TH" sz="3600" dirty="0"/>
              <a:t> </a:t>
            </a:r>
            <a:r>
              <a:rPr lang="en-US" sz="3600" dirty="0"/>
              <a:t>3 </a:t>
            </a:r>
          </a:p>
          <a:p>
            <a:pPr marL="1543050" lvl="2" indent="-742950"/>
            <a:r>
              <a:rPr lang="th-TH" sz="3600" dirty="0"/>
              <a:t>ค่าเฉลี่ย </a:t>
            </a:r>
            <a:r>
              <a:rPr lang="en-US" sz="3600" dirty="0"/>
              <a:t>(Mean or average) </a:t>
            </a:r>
            <a:r>
              <a:rPr lang="th-TH" sz="3600" dirty="0"/>
              <a:t>ค่าสังเกต	</a:t>
            </a:r>
            <a:r>
              <a:rPr lang="en-US" sz="3600" dirty="0"/>
              <a:t>   (1+1+1+2+4+4+5)/6 = </a:t>
            </a:r>
            <a:r>
              <a:rPr lang="en-US" sz="36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br>
              <a:rPr lang="th-TH" sz="3600" dirty="0"/>
            </a:br>
            <a:r>
              <a:rPr lang="th-TH" sz="3600" dirty="0"/>
              <a:t>ทั้งหมดรวมกันหารด้วยจำนวนค่าสังเกต</a:t>
            </a:r>
            <a:br>
              <a:rPr lang="th-TH" sz="3600" dirty="0"/>
            </a:br>
            <a:r>
              <a:rPr lang="th-TH" sz="3600" dirty="0"/>
              <a:t>ทั้งหมด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DB66-F414-44A0-AC93-EACE0DCA1B5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9539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เปรียบเทียบ</a:t>
            </a:r>
            <a:r>
              <a:rPr lang="en-US"/>
              <a:t> mode, median, mean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9"/>
          <a:stretch/>
        </p:blipFill>
        <p:spPr>
          <a:xfrm>
            <a:off x="1169991" y="1340768"/>
            <a:ext cx="9750545" cy="421218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DB66-F414-44A0-AC93-EACE0DCA1B5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11824" y="601439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https://</a:t>
            </a:r>
            <a:r>
              <a:rPr lang="en-US" sz="2400" dirty="0" err="1">
                <a:latin typeface="TH SarabunPSK" pitchFamily="34" charset="-34"/>
                <a:cs typeface="TH SarabunPSK" pitchFamily="34" charset="-34"/>
              </a:rPr>
              <a:t>www.southalabama.edu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/</a:t>
            </a:r>
            <a:r>
              <a:rPr lang="en-US" sz="2400" dirty="0" err="1">
                <a:latin typeface="TH SarabunPSK" pitchFamily="34" charset="-34"/>
                <a:cs typeface="TH SarabunPSK" pitchFamily="34" charset="-34"/>
              </a:rPr>
              <a:t>coe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/</a:t>
            </a:r>
            <a:r>
              <a:rPr lang="en-US" sz="2400" dirty="0" err="1">
                <a:latin typeface="TH SarabunPSK" pitchFamily="34" charset="-34"/>
                <a:cs typeface="TH SarabunPSK" pitchFamily="34" charset="-34"/>
              </a:rPr>
              <a:t>bset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/</a:t>
            </a:r>
            <a:r>
              <a:rPr lang="en-US" sz="2400" dirty="0" err="1">
                <a:latin typeface="TH SarabunPSK" pitchFamily="34" charset="-34"/>
                <a:cs typeface="TH SarabunPSK" pitchFamily="34" charset="-34"/>
              </a:rPr>
              <a:t>johnson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/lectures/lec15.htm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71664" y="5508521"/>
            <a:ext cx="6412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เบ้ซ้าย		       โค้งปกติ			เบ้ขวา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260815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สถิติบรรยาย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584" y="1783357"/>
            <a:ext cx="11247040" cy="4525963"/>
          </a:xfrm>
        </p:spPr>
        <p:txBody>
          <a:bodyPr/>
          <a:lstStyle/>
          <a:p>
            <a:pPr marL="742950" indent="-742950">
              <a:buFont typeface="+mj-lt"/>
              <a:buAutoNum type="arabicPeriod" startAt="5"/>
            </a:pPr>
            <a:r>
              <a:rPr lang="th-TH" dirty="0"/>
              <a:t>การวัดการกระจาย</a:t>
            </a:r>
          </a:p>
          <a:p>
            <a:pPr marL="1543050" lvl="2" indent="-742950"/>
            <a:r>
              <a:rPr lang="th-TH" dirty="0"/>
              <a:t>พิสัย (</a:t>
            </a:r>
            <a:r>
              <a:rPr lang="en-US" dirty="0"/>
              <a:t>Range) </a:t>
            </a:r>
            <a:r>
              <a:rPr lang="th-TH" dirty="0"/>
              <a:t>ช่วงห่างระหว่างค่าสูงสุดและค่าต่ำสุด</a:t>
            </a:r>
          </a:p>
          <a:p>
            <a:pPr marL="1543050" lvl="2" indent="-742950"/>
            <a:r>
              <a:rPr lang="th-TH" dirty="0"/>
              <a:t>ค่าเบี่ยงเบนมาตรฐาน (</a:t>
            </a:r>
            <a:r>
              <a:rPr lang="en-US" dirty="0"/>
              <a:t>standard deviation: S.D.) </a:t>
            </a:r>
            <a:r>
              <a:rPr lang="th-TH" dirty="0"/>
              <a:t>รากของผลรวมของค่าเบี่ยงเบนของค่าสังเกตแต่ละค่าจากค่าเฉลี่ยยกกำลังสอง หารด้วยจำนวนค่าสังเกตทั้งหมด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DB66-F414-44A0-AC93-EACE0DCA1B5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0135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การใช้สถิติบรรยาย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DB66-F414-44A0-AC93-EACE0DCA1B53}" type="slidenum">
              <a:rPr lang="en-US" smtClean="0"/>
              <a:pPr/>
              <a:t>29</a:t>
            </a:fld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9876746"/>
              </p:ext>
            </p:extLst>
          </p:nvPr>
        </p:nvGraphicFramePr>
        <p:xfrm>
          <a:off x="609600" y="1565880"/>
          <a:ext cx="11391056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6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285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0520">
                <a:tc rowSpan="2">
                  <a:txBody>
                    <a:bodyPr/>
                    <a:lstStyle/>
                    <a:p>
                      <a:pPr algn="ctr"/>
                      <a:r>
                        <a:rPr lang="th-TH" sz="4000" b="0" i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itchFamily="34" charset="-34"/>
                          <a:cs typeface="TH SarabunPSK" pitchFamily="34" charset="-34"/>
                        </a:rPr>
                        <a:t>สถิติที่ใช้</a:t>
                      </a:r>
                      <a:endParaRPr lang="en-US" sz="4000" b="0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4000" b="0" i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itchFamily="34" charset="-34"/>
                          <a:cs typeface="TH SarabunPSK" pitchFamily="34" charset="-34"/>
                        </a:rPr>
                        <a:t>ระดับการวัดข้อมูล</a:t>
                      </a:r>
                      <a:endParaRPr lang="en-US" sz="4000" b="0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4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2005_iannnnnGMO" panose="02000000000000000000" pitchFamily="2" charset="0"/>
                        <a:cs typeface="2005_iannnnnGMO" panose="02000000000000000000" pitchFamily="2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4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2005_iannnnnGMO" panose="02000000000000000000" pitchFamily="2" charset="0"/>
                        <a:cs typeface="2005_iannnnnGMO" panose="02000000000000000000" pitchFamily="2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b="0" i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itchFamily="34" charset="-34"/>
                          <a:cs typeface="TH SarabunPSK" pitchFamily="34" charset="-34"/>
                        </a:rPr>
                        <a:t>นามบัญญัติ</a:t>
                      </a:r>
                      <a:endParaRPr lang="en-US" sz="4000" b="0" i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b="0" i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itchFamily="34" charset="-34"/>
                          <a:cs typeface="TH SarabunPSK" pitchFamily="34" charset="-34"/>
                        </a:rPr>
                        <a:t>เรียงอันดับ</a:t>
                      </a:r>
                      <a:endParaRPr lang="en-US" sz="4000" b="0" i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b="0" i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itchFamily="34" charset="-34"/>
                          <a:cs typeface="TH SarabunPSK" pitchFamily="34" charset="-34"/>
                        </a:rPr>
                        <a:t>อันตรภาคและอัตราส่วน</a:t>
                      </a:r>
                      <a:endParaRPr lang="en-US" sz="4000" b="0" i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4000" b="0" i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itchFamily="34" charset="-34"/>
                          <a:cs typeface="TH SarabunPSK" pitchFamily="34" charset="-34"/>
                        </a:rPr>
                        <a:t>การวัดค่ากลาง</a:t>
                      </a:r>
                      <a:endParaRPr lang="en-US" sz="4000" b="0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b="0" i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itchFamily="34" charset="-34"/>
                          <a:cs typeface="TH SarabunPSK" pitchFamily="34" charset="-34"/>
                        </a:rPr>
                        <a:t>ฐานนิยม</a:t>
                      </a:r>
                      <a:endParaRPr lang="en-US" sz="4000" b="0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b="0" i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itchFamily="34" charset="-34"/>
                          <a:cs typeface="TH SarabunPSK" pitchFamily="34" charset="-34"/>
                        </a:rPr>
                        <a:t>มัธยฐาน</a:t>
                      </a:r>
                      <a:endParaRPr lang="en-US" sz="4000" b="0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b="0" i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itchFamily="34" charset="-34"/>
                          <a:cs typeface="TH SarabunPSK" pitchFamily="34" charset="-34"/>
                        </a:rPr>
                        <a:t>ค่าเฉลี่ย</a:t>
                      </a:r>
                      <a:endParaRPr lang="en-US" sz="4000" b="0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4000" b="0" i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itchFamily="34" charset="-34"/>
                          <a:cs typeface="TH SarabunPSK" pitchFamily="34" charset="-34"/>
                        </a:rPr>
                        <a:t>การวัดการกระจาย</a:t>
                      </a:r>
                      <a:endParaRPr lang="en-US" sz="4000" b="0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b="0" i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itchFamily="34" charset="-34"/>
                          <a:cs typeface="TH SarabunPSK" pitchFamily="34" charset="-34"/>
                        </a:rPr>
                        <a:t>พิสัย</a:t>
                      </a:r>
                      <a:endParaRPr lang="en-US" sz="4000" b="0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i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b="0" i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itchFamily="34" charset="-34"/>
                          <a:cs typeface="TH SarabunPSK" pitchFamily="34" charset="-34"/>
                        </a:rPr>
                        <a:t>ค่าเบี่ยงเบนมาตรฐาน</a:t>
                      </a:r>
                    </a:p>
                    <a:p>
                      <a:pPr algn="ctr"/>
                      <a:r>
                        <a:rPr lang="th-TH" sz="4000" b="0" i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itchFamily="34" charset="-34"/>
                          <a:cs typeface="TH SarabunPSK" pitchFamily="34" charset="-34"/>
                        </a:rPr>
                        <a:t>ความแปรปรวน</a:t>
                      </a:r>
                    </a:p>
                    <a:p>
                      <a:pPr algn="ctr"/>
                      <a:r>
                        <a:rPr lang="th-TH" sz="4000" b="0" i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itchFamily="34" charset="-34"/>
                          <a:cs typeface="TH SarabunPSK" pitchFamily="34" charset="-34"/>
                        </a:rPr>
                        <a:t>สัมประสิทธิ์ความแปรปรวน</a:t>
                      </a:r>
                      <a:endParaRPr lang="en-US" sz="4000" b="0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7275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A57F64FC-1BB6-8045-ABAE-BB4B83243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01" y="0"/>
            <a:ext cx="112181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904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7368" y="4191223"/>
            <a:ext cx="8778551" cy="1470025"/>
          </a:xfrm>
        </p:spPr>
        <p:txBody>
          <a:bodyPr/>
          <a:lstStyle/>
          <a:p>
            <a:r>
              <a:rPr lang="th-TH" dirty="0"/>
              <a:t>สถิติอ้างอิง </a:t>
            </a:r>
            <a:r>
              <a:rPr lang="en-US" dirty="0"/>
              <a:t>(Inferential Statistics)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DB7DBF-DA83-4EE8-9F84-27DB6871A9B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5806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724200" y="53752"/>
            <a:ext cx="7772400" cy="1143000"/>
          </a:xfrm>
        </p:spPr>
        <p:txBody>
          <a:bodyPr/>
          <a:lstStyle/>
          <a:p>
            <a:r>
              <a:rPr lang="th-TH" dirty="0"/>
              <a:t>สถิติอ้างอิง (</a:t>
            </a:r>
            <a:r>
              <a:rPr lang="en-US" dirty="0"/>
              <a:t>Inferential</a:t>
            </a:r>
            <a:r>
              <a:rPr lang="th-TH" dirty="0"/>
              <a:t> </a:t>
            </a:r>
            <a:r>
              <a:rPr lang="en-US" dirty="0"/>
              <a:t>Statistics</a:t>
            </a:r>
            <a:r>
              <a:rPr lang="th-TH" dirty="0"/>
              <a:t>)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9416" y="1412776"/>
            <a:ext cx="10657184" cy="4495800"/>
          </a:xfrm>
        </p:spPr>
        <p:txBody>
          <a:bodyPr/>
          <a:lstStyle/>
          <a:p>
            <a:pPr marL="342900" indent="-342900">
              <a:buClr>
                <a:schemeClr val="tx1"/>
              </a:buClr>
            </a:pPr>
            <a:r>
              <a:rPr lang="th-TH" dirty="0"/>
              <a:t>มีพื้นฐานมาจากทฤษฎีความน่าจะเป็น (</a:t>
            </a:r>
            <a:r>
              <a:rPr lang="en-US" dirty="0"/>
              <a:t>laws of probability</a:t>
            </a:r>
            <a:r>
              <a:rPr lang="th-TH" dirty="0"/>
              <a:t>) โดยอาศัยการนำข้อมูลจากกลุ่มตัวอย่างที่สังเกตได้ เพื่ออ้างอิงไปยังประชากร</a:t>
            </a:r>
          </a:p>
          <a:p>
            <a:pPr marL="342900" indent="-342900">
              <a:buClr>
                <a:schemeClr val="tx1"/>
              </a:buClr>
            </a:pPr>
            <a:r>
              <a:rPr lang="th-TH" dirty="0"/>
              <a:t>สถิติอ้างอิงที่ใช้ในการทดสอบสมมติฐาน แบ่งได้เป็น </a:t>
            </a:r>
            <a:r>
              <a:rPr lang="en-US" dirty="0"/>
              <a:t>2 </a:t>
            </a:r>
            <a:r>
              <a:rPr lang="th-TH" dirty="0"/>
              <a:t>ประเภท</a:t>
            </a:r>
          </a:p>
          <a:p>
            <a:pPr marL="1143000" lvl="1" indent="-742950">
              <a:buClr>
                <a:schemeClr val="tx1"/>
              </a:buClr>
              <a:buFont typeface="+mj-lt"/>
              <a:buAutoNum type="arabicPeriod"/>
            </a:pPr>
            <a:r>
              <a:rPr lang="th-TH" dirty="0"/>
              <a:t>การทดสอบสถิติชนิดพาราเมตริก (</a:t>
            </a:r>
            <a:r>
              <a:rPr lang="en-US" dirty="0"/>
              <a:t>parametric statistical test)</a:t>
            </a:r>
          </a:p>
          <a:p>
            <a:pPr marL="1143000" lvl="1" indent="-742950">
              <a:buClr>
                <a:schemeClr val="tx1"/>
              </a:buClr>
              <a:buFont typeface="+mj-lt"/>
              <a:buAutoNum type="arabicPeriod"/>
            </a:pPr>
            <a:r>
              <a:rPr lang="th-TH" dirty="0"/>
              <a:t>การทดสอบสถิติ</a:t>
            </a:r>
            <a:r>
              <a:rPr lang="th-TH" dirty="0" err="1"/>
              <a:t>ชนิดนัน</a:t>
            </a:r>
            <a:r>
              <a:rPr lang="th-TH" dirty="0"/>
              <a:t>พาราเมตริก (</a:t>
            </a:r>
            <a:r>
              <a:rPr lang="en-US" dirty="0"/>
              <a:t>nonparametric statistical test)</a:t>
            </a:r>
          </a:p>
          <a:p>
            <a:pPr marL="1143000" lvl="1" indent="-742950">
              <a:buClr>
                <a:schemeClr val="tx1"/>
              </a:buClr>
              <a:buFont typeface="+mj-lt"/>
              <a:buAutoNum type="arabicPeriod"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DB66-F414-44A0-AC93-EACE0DCA1B5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457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ข้อตกลงเบื้องต้น</a:t>
            </a:r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1541412"/>
              </p:ext>
            </p:extLst>
          </p:nvPr>
        </p:nvGraphicFramePr>
        <p:xfrm>
          <a:off x="609600" y="1711325"/>
          <a:ext cx="10972800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4000" b="0" i="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i="0" dirty="0">
                          <a:latin typeface="TH SarabunPSK" pitchFamily="34" charset="-34"/>
                          <a:cs typeface="TH SarabunPSK" pitchFamily="34" charset="-34"/>
                        </a:rPr>
                        <a:t>Parametric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i="0" dirty="0">
                          <a:latin typeface="TH SarabunPSK" pitchFamily="34" charset="-34"/>
                          <a:cs typeface="TH SarabunPSK" pitchFamily="34" charset="-34"/>
                        </a:rPr>
                        <a:t>Non-parametric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4000" b="0" i="0" dirty="0">
                          <a:latin typeface="TH SarabunPSK" pitchFamily="34" charset="-34"/>
                          <a:cs typeface="TH SarabunPSK" pitchFamily="34" charset="-34"/>
                        </a:rPr>
                        <a:t>ระดับการวัดและการแจกแจงของตัวแปร</a:t>
                      </a:r>
                      <a:endParaRPr lang="en-US" sz="4000" b="0" i="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b="0" i="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i="0" dirty="0">
                          <a:latin typeface="TH SarabunPSK" pitchFamily="34" charset="-34"/>
                          <a:cs typeface="TH SarabunPSK" pitchFamily="34" charset="-34"/>
                        </a:rPr>
                        <a:t>nominal, ordinal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4000" b="0" i="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0" i="0" dirty="0">
                          <a:latin typeface="TH SarabunPSK" pitchFamily="34" charset="-34"/>
                          <a:cs typeface="TH SarabunPSK" pitchFamily="34" charset="-34"/>
                        </a:rPr>
                        <a:t>interval, ratio</a:t>
                      </a:r>
                      <a:r>
                        <a:rPr lang="th-TH" sz="4000" b="0" i="0" dirty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endParaRPr lang="en-US" sz="4000" b="0" i="0" dirty="0"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/>
                      <a:r>
                        <a:rPr lang="th-TH" sz="4000" b="0" i="0" dirty="0">
                          <a:latin typeface="TH SarabunPSK" pitchFamily="34" charset="-34"/>
                          <a:cs typeface="TH SarabunPSK" pitchFamily="34" charset="-34"/>
                        </a:rPr>
                        <a:t>ที่มีการแจกแจง</a:t>
                      </a:r>
                      <a:r>
                        <a:rPr lang="th-TH" sz="4000" b="0" i="0" dirty="0">
                          <a:solidFill>
                            <a:srgbClr val="00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เป็นปกติ</a:t>
                      </a:r>
                      <a:endParaRPr lang="en-US" sz="4000" b="0" i="0" dirty="0">
                        <a:solidFill>
                          <a:srgbClr val="0000CC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i="0" dirty="0">
                          <a:latin typeface="TH SarabunPSK" pitchFamily="34" charset="-34"/>
                          <a:cs typeface="TH SarabunPSK" pitchFamily="34" charset="-34"/>
                        </a:rPr>
                        <a:t>interval, ratio </a:t>
                      </a:r>
                      <a:r>
                        <a:rPr lang="th-TH" sz="4000" b="0" i="0" dirty="0">
                          <a:latin typeface="TH SarabunPSK" pitchFamily="34" charset="-34"/>
                          <a:cs typeface="TH SarabunPSK" pitchFamily="34" charset="-34"/>
                        </a:rPr>
                        <a:t>ที่มีการแจกแจง</a:t>
                      </a:r>
                      <a:r>
                        <a:rPr lang="th-TH" sz="4000" b="0" i="0" dirty="0">
                          <a:solidFill>
                            <a:srgbClr val="00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ไม่เป็นปกติ</a:t>
                      </a:r>
                      <a:endParaRPr lang="en-US" sz="4000" b="0" i="0" dirty="0">
                        <a:solidFill>
                          <a:srgbClr val="0000CC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DB66-F414-44A0-AC93-EACE0DCA1B5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8712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7368" y="4191223"/>
            <a:ext cx="8778551" cy="1470025"/>
          </a:xfrm>
        </p:spPr>
        <p:txBody>
          <a:bodyPr/>
          <a:lstStyle/>
          <a:p>
            <a:r>
              <a:rPr lang="th-TH"/>
              <a:t>การใช้สถิติเพื่อเปรียบเทียบความแตกต่าง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DB7DBF-DA83-4EE8-9F84-27DB6871A9B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140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การศึกษาความแตกต่าง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/>
              <a:t>พิจารณาเลือกใช้สถิติโดยการคำนึงถึง</a:t>
            </a:r>
          </a:p>
          <a:p>
            <a:r>
              <a:rPr lang="th-TH"/>
              <a:t>ระดับการวัดของตัวแปร</a:t>
            </a:r>
            <a:r>
              <a:rPr lang="en-US"/>
              <a:t>: nominal, ordinal, interval, ratio</a:t>
            </a:r>
            <a:endParaRPr lang="th-TH"/>
          </a:p>
          <a:p>
            <a:r>
              <a:rPr lang="th-TH"/>
              <a:t>จำนวนกลุ่มตัวอย่าง</a:t>
            </a:r>
            <a:r>
              <a:rPr lang="en-US"/>
              <a:t>: 1, 2, </a:t>
            </a:r>
            <a:r>
              <a:rPr lang="th-TH"/>
              <a:t>หรือมากกว่า </a:t>
            </a:r>
            <a:r>
              <a:rPr lang="en-US"/>
              <a:t>2</a:t>
            </a:r>
            <a:endParaRPr lang="th-TH"/>
          </a:p>
          <a:p>
            <a:r>
              <a:rPr lang="th-TH"/>
              <a:t>การเป็นไปตามเงื่อนไขของข้อตกลงเบื้องต้นของแต่ละสถิติ</a:t>
            </a:r>
            <a:r>
              <a:rPr lang="en-US"/>
              <a:t>: </a:t>
            </a:r>
            <a:r>
              <a:rPr lang="th-TH"/>
              <a:t>การแจกแจง</a:t>
            </a:r>
            <a:r>
              <a:rPr lang="en-US"/>
              <a:t>, </a:t>
            </a:r>
            <a:r>
              <a:rPr lang="th-TH"/>
              <a:t>กลุ่มอิสระจากกัน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DB66-F414-44A0-AC93-EACE0DCA1B5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5767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One sample t-test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DB66-F414-44A0-AC93-EACE0DCA1B53}" type="slidenum">
              <a:rPr lang="en-US" smtClean="0"/>
              <a:pPr/>
              <a:t>35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26072082"/>
                  </p:ext>
                </p:extLst>
              </p:nvPr>
            </p:nvGraphicFramePr>
            <p:xfrm>
              <a:off x="335360" y="2020808"/>
              <a:ext cx="11521280" cy="3108960"/>
            </p:xfrm>
            <a:graphic>
              <a:graphicData uri="http://schemas.openxmlformats.org/drawingml/2006/table">
                <a:tbl>
                  <a:tblPr firstRow="1" bandRow="1">
                    <a:tableStyleId>{8A107856-5554-42FB-B03E-39F5DBC370BA}</a:tableStyleId>
                  </a:tblPr>
                  <a:tblGrid>
                    <a:gridCol w="453580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8547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th-TH" sz="36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วัตถุประสงค์</a:t>
                          </a:r>
                          <a:endParaRPr lang="en-US" sz="36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th-TH" sz="36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เปรียบเทียบความแตกต่างกับค่ามาตรฐาน</a:t>
                          </a:r>
                          <a:endParaRPr lang="en-US" sz="36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th-TH" sz="36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ระดับการวัดของตัวแปร</a:t>
                          </a:r>
                          <a:endParaRPr lang="en-US" sz="36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6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interval, ratio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th-TH" sz="36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จำนวนกลุ่มตัวอย่าง</a:t>
                          </a:r>
                          <a:endParaRPr lang="en-US" sz="36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6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1 </a:t>
                          </a:r>
                          <a:r>
                            <a:rPr lang="th-TH" sz="36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กลุ่ม</a:t>
                          </a:r>
                          <a:endParaRPr lang="en-US" sz="36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th-TH" sz="36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สมมติฐาน</a:t>
                          </a:r>
                          <a:endParaRPr lang="en-US" sz="36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3600" b="0" i="1" smtClean="0">
                                        <a:latin typeface="Cambria Math" panose="02040503050406030204" pitchFamily="18" charset="0"/>
                                        <a:cs typeface="TH SarabunPSK Regular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3600" b="0" i="0" smtClean="0">
                                        <a:latin typeface="TH SarabunPSK" pitchFamily="34" charset="-34"/>
                                        <a:cs typeface="TH SarabunPSK" pitchFamily="34" charset="-34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m:rPr>
                                        <m:nor/>
                                      </m:rPr>
                                      <a:rPr lang="en-US" sz="3600" b="0" i="0" smtClean="0">
                                        <a:latin typeface="TH SarabunPSK" pitchFamily="34" charset="-34"/>
                                        <a:cs typeface="TH SarabunPSK" pitchFamily="34" charset="-34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3600" b="0" i="0" smtClean="0">
                                    <a:latin typeface="Cambria Math" panose="02040503050406030204" pitchFamily="18" charset="0"/>
                                    <a:cs typeface="TH SarabunPSK Regular" charset="0"/>
                                  </a:rPr>
                                  <m:t>:</m:t>
                                </m:r>
                                <m:r>
                                  <a:rPr lang="en-US" sz="3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H SarabunPSK Regular" charset="0"/>
                                  </a:rPr>
                                  <m:t>𝜇</m:t>
                                </m:r>
                                <m:r>
                                  <a:rPr lang="en-US" sz="3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H SarabunPSK Regular" charset="0"/>
                                  </a:rPr>
                                  <m:t>=</m:t>
                                </m:r>
                                <m:r>
                                  <a:rPr lang="th-TH" sz="3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H SarabunPSK Regular" charset="0"/>
                                  </a:rPr>
                                  <m:t>ค่ามาตรฐาน</m:t>
                                </m:r>
                                <m:r>
                                  <a:rPr lang="th-TH" sz="3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H SarabunPSK Regular" charset="0"/>
                                  </a:rPr>
                                  <m:t> ;</m:t>
                                </m:r>
                              </m:oMath>
                            </m:oMathPara>
                          </a14:m>
                          <a:endParaRPr lang="th-TH" sz="3600" b="0" i="0" dirty="0">
                            <a:latin typeface="TH SarabunPSK" pitchFamily="34" charset="-34"/>
                            <a:ea typeface="Cambria Math" panose="02040503050406030204" pitchFamily="18" charset="0"/>
                            <a:cs typeface="TH SarabunPSK" pitchFamily="34" charset="-34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3600" b="0" i="1" smtClean="0">
                                        <a:latin typeface="Cambria Math" panose="02040503050406030204" pitchFamily="18" charset="0"/>
                                        <a:cs typeface="TH SarabunPSK Regular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3600" b="0" i="0" smtClean="0">
                                        <a:latin typeface="TH SarabunPSK" pitchFamily="34" charset="-34"/>
                                        <a:cs typeface="TH SarabunPSK" pitchFamily="34" charset="-34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m:rPr>
                                        <m:nor/>
                                      </m:rPr>
                                      <a:rPr lang="en-US" sz="3600" b="0" i="0" smtClean="0">
                                        <a:latin typeface="TH SarabunPSK" pitchFamily="34" charset="-34"/>
                                        <a:cs typeface="TH SarabunPSK" pitchFamily="34" charset="-34"/>
                                      </a:rPr>
                                      <m:t>A</m:t>
                                    </m:r>
                                  </m:sub>
                                </m:sSub>
                                <m:r>
                                  <a:rPr lang="en-US" sz="3600" b="0" i="0" smtClean="0">
                                    <a:latin typeface="Cambria Math" panose="02040503050406030204" pitchFamily="18" charset="0"/>
                                    <a:cs typeface="TH SarabunPSK Regular" charset="0"/>
                                  </a:rPr>
                                  <m:t>:</m:t>
                                </m:r>
                                <m:r>
                                  <a:rPr lang="en-US" sz="3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H SarabunPSK Regular" charset="0"/>
                                  </a:rPr>
                                  <m:t>𝜇</m:t>
                                </m:r>
                                <m:r>
                                  <a:rPr lang="en-US" sz="3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H SarabunPSK Regular" charset="0"/>
                                  </a:rPr>
                                  <m:t>≠</m:t>
                                </m:r>
                                <m:r>
                                  <a:rPr lang="th-TH" sz="3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H SarabunPSK Regular" charset="0"/>
                                  </a:rPr>
                                  <m:t>ค่ามาตรฐาน</m:t>
                                </m:r>
                              </m:oMath>
                            </m:oMathPara>
                          </a14:m>
                          <a:endParaRPr lang="en-US" sz="36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26072082"/>
                  </p:ext>
                </p:extLst>
              </p:nvPr>
            </p:nvGraphicFramePr>
            <p:xfrm>
              <a:off x="335360" y="2020808"/>
              <a:ext cx="11521280" cy="3243834"/>
            </p:xfrm>
            <a:graphic>
              <a:graphicData uri="http://schemas.openxmlformats.org/drawingml/2006/table">
                <a:tbl>
                  <a:tblPr firstRow="1" bandRow="1">
                    <a:tableStyleId>{8A107856-5554-42FB-B03E-39F5DBC370BA}</a:tableStyleId>
                  </a:tblPr>
                  <a:tblGrid>
                    <a:gridCol w="4535801"/>
                    <a:gridCol w="6985479"/>
                  </a:tblGrid>
                  <a:tr h="640080">
                    <a:tc>
                      <a:txBody>
                        <a:bodyPr/>
                        <a:lstStyle/>
                        <a:p>
                          <a:r>
                            <a:rPr lang="th-TH" sz="36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วัตถุประสงค์</a:t>
                          </a:r>
                          <a:endParaRPr lang="en-US" sz="36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th-TH" sz="36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เปรียบเทียบความแตกต่างกับค่ามาตรฐาน</a:t>
                          </a:r>
                          <a:endParaRPr lang="en-US" sz="36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th-TH" sz="36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ระดับการวัดของตัวแปร</a:t>
                          </a:r>
                          <a:endParaRPr lang="en-US" sz="36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6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interval, ratio</a:t>
                          </a:r>
                          <a:endParaRPr lang="en-US" sz="36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th-TH" sz="36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จำนวนกลุ่มตัวอย่าง</a:t>
                          </a:r>
                          <a:endParaRPr lang="en-US" sz="36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6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1 </a:t>
                          </a:r>
                          <a:r>
                            <a:rPr lang="th-TH" sz="36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กลุ่ม</a:t>
                          </a:r>
                          <a:endParaRPr lang="en-US" sz="36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</a:tr>
                  <a:tr h="1323594">
                    <a:tc>
                      <a:txBody>
                        <a:bodyPr/>
                        <a:lstStyle/>
                        <a:p>
                          <a:r>
                            <a:rPr lang="th-TH" sz="36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สมมติฐาน</a:t>
                          </a:r>
                          <a:endParaRPr lang="en-US" sz="36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th-TH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64921" t="-152074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118108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52624" y="188640"/>
            <a:ext cx="10160000" cy="895350"/>
          </a:xfrm>
        </p:spPr>
        <p:txBody>
          <a:bodyPr/>
          <a:lstStyle/>
          <a:p>
            <a:r>
              <a:rPr lang="th-TH" sz="4800" b="1" dirty="0"/>
              <a:t>สถิติที่เป็นไปได้สำหรับการทดสอบระหว่าง </a:t>
            </a:r>
            <a:r>
              <a:rPr lang="en-US" sz="4800" b="1" dirty="0"/>
              <a:t>2 </a:t>
            </a:r>
            <a:r>
              <a:rPr lang="th-TH" sz="4800" b="1" dirty="0"/>
              <a:t>กลุ่ม</a:t>
            </a:r>
            <a:endParaRPr lang="en-US" sz="4800" b="1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633354079"/>
              </p:ext>
            </p:extLst>
          </p:nvPr>
        </p:nvGraphicFramePr>
        <p:xfrm>
          <a:off x="695400" y="1034669"/>
          <a:ext cx="1093631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642205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สมมติฐานสำหรับ </a:t>
            </a:r>
            <a:r>
              <a:rPr lang="en-US"/>
              <a:t>2 </a:t>
            </a:r>
            <a:r>
              <a:rPr lang="th-TH"/>
              <a:t>กลุ่ม</a:t>
            </a:r>
            <a:endParaRPr lang="en-US"/>
          </a:p>
        </p:txBody>
      </p:sp>
      <p:sp>
        <p:nvSpPr>
          <p:cNvPr id="11674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055440" y="1772816"/>
            <a:ext cx="10729192" cy="4114800"/>
          </a:xfrm>
        </p:spPr>
        <p:txBody>
          <a:bodyPr/>
          <a:lstStyle/>
          <a:p>
            <a:r>
              <a:rPr lang="en-US"/>
              <a:t>Null hypothesis 	</a:t>
            </a:r>
          </a:p>
          <a:p>
            <a:pPr marL="457200" lvl="1" indent="0">
              <a:buNone/>
            </a:pPr>
            <a:r>
              <a:rPr lang="en-US"/>
              <a:t>	Ho: </a:t>
            </a:r>
            <a:r>
              <a:rPr lang="en-US" i="1"/>
              <a:t>μ</a:t>
            </a:r>
            <a:r>
              <a:rPr lang="en-US" i="1" baseline="-25000"/>
              <a:t>1</a:t>
            </a:r>
            <a:r>
              <a:rPr lang="en-US" i="1"/>
              <a:t> = μ</a:t>
            </a:r>
            <a:r>
              <a:rPr lang="en-US" i="1" baseline="-25000"/>
              <a:t>2 </a:t>
            </a:r>
            <a:r>
              <a:rPr lang="th-TH" i="1" baseline="-25000"/>
              <a:t>			  </a:t>
            </a:r>
            <a:r>
              <a:rPr lang="th-TH"/>
              <a:t>ไม่มีความแตกต่างของค่าเฉลี่ย</a:t>
            </a:r>
            <a:endParaRPr lang="en-US"/>
          </a:p>
          <a:p>
            <a:pPr>
              <a:buFont typeface="Wingdings" panose="05000000000000000000" pitchFamily="2" charset="2"/>
              <a:buNone/>
            </a:pPr>
            <a:endParaRPr lang="en-US" baseline="-25000"/>
          </a:p>
          <a:p>
            <a:r>
              <a:rPr lang="en-US"/>
              <a:t>Alternative hypotheses </a:t>
            </a:r>
          </a:p>
          <a:p>
            <a:pPr marL="457200" lvl="1" indent="0">
              <a:buNone/>
            </a:pPr>
            <a:r>
              <a:rPr lang="en-US"/>
              <a:t>	Ha: </a:t>
            </a:r>
            <a:r>
              <a:rPr lang="en-US" i="1"/>
              <a:t>μ</a:t>
            </a:r>
            <a:r>
              <a:rPr lang="en-US" i="1" baseline="-25000"/>
              <a:t>1</a:t>
            </a:r>
            <a:r>
              <a:rPr lang="en-US" i="1"/>
              <a:t> </a:t>
            </a:r>
            <a:r>
              <a:rPr lang="en-US" i="1">
                <a:solidFill>
                  <a:srgbClr val="FF0000"/>
                </a:solidFill>
                <a:sym typeface="Symbol" panose="05050102010706020507" pitchFamily="18" charset="2"/>
              </a:rPr>
              <a:t></a:t>
            </a:r>
            <a:r>
              <a:rPr lang="en-US" i="1"/>
              <a:t> μ</a:t>
            </a:r>
            <a:r>
              <a:rPr lang="en-US" i="1" baseline="-25000"/>
              <a:t>2</a:t>
            </a:r>
            <a:r>
              <a:rPr lang="th-TH" i="1" baseline="-25000"/>
              <a:t>		  </a:t>
            </a:r>
            <a:r>
              <a:rPr lang="th-TH"/>
              <a:t>ไม่ระบุทิศทาง</a:t>
            </a:r>
            <a:r>
              <a:rPr lang="en-US"/>
              <a:t>: </a:t>
            </a:r>
            <a:r>
              <a:rPr lang="th-TH"/>
              <a:t>แตกต่าง, ไม่เท่ากัน</a:t>
            </a:r>
            <a:endParaRPr lang="en-US"/>
          </a:p>
          <a:p>
            <a:pPr marL="457200" lvl="1" indent="0">
              <a:buNone/>
            </a:pPr>
            <a:r>
              <a:rPr lang="en-US"/>
              <a:t>	Ha: </a:t>
            </a:r>
            <a:r>
              <a:rPr lang="en-US" i="1"/>
              <a:t>μ</a:t>
            </a:r>
            <a:r>
              <a:rPr lang="en-US" i="1" baseline="-25000"/>
              <a:t>1</a:t>
            </a:r>
            <a:r>
              <a:rPr lang="en-US" i="1"/>
              <a:t> </a:t>
            </a:r>
            <a:r>
              <a:rPr lang="en-US" i="1">
                <a:solidFill>
                  <a:srgbClr val="FF0000"/>
                </a:solidFill>
              </a:rPr>
              <a:t>&lt;</a:t>
            </a:r>
            <a:r>
              <a:rPr lang="en-US" i="1"/>
              <a:t> μ</a:t>
            </a:r>
            <a:r>
              <a:rPr lang="en-US" i="1" baseline="-25000"/>
              <a:t>2   </a:t>
            </a:r>
            <a:r>
              <a:rPr lang="en-US">
                <a:solidFill>
                  <a:srgbClr val="FF0000"/>
                </a:solidFill>
              </a:rPr>
              <a:t>or</a:t>
            </a:r>
            <a:r>
              <a:rPr lang="en-US" i="1" baseline="-25000"/>
              <a:t>   </a:t>
            </a:r>
            <a:r>
              <a:rPr lang="en-US" i="1"/>
              <a:t>μ</a:t>
            </a:r>
            <a:r>
              <a:rPr lang="en-US" i="1" baseline="-25000"/>
              <a:t>1</a:t>
            </a:r>
            <a:r>
              <a:rPr lang="en-US" i="1"/>
              <a:t> </a:t>
            </a:r>
            <a:r>
              <a:rPr lang="en-US" i="1">
                <a:solidFill>
                  <a:srgbClr val="FF0000"/>
                </a:solidFill>
              </a:rPr>
              <a:t>&gt;</a:t>
            </a:r>
            <a:r>
              <a:rPr lang="en-US" i="1"/>
              <a:t> μ</a:t>
            </a:r>
            <a:r>
              <a:rPr lang="en-US" i="1" baseline="-25000"/>
              <a:t>2 </a:t>
            </a:r>
            <a:r>
              <a:rPr lang="th-TH" i="1" baseline="-25000"/>
              <a:t> </a:t>
            </a:r>
            <a:r>
              <a:rPr lang="th-TH"/>
              <a:t>ระบุทิศทาง</a:t>
            </a:r>
            <a:r>
              <a:rPr lang="en-US"/>
              <a:t>: </a:t>
            </a:r>
            <a:r>
              <a:rPr lang="th-TH"/>
              <a:t>มากกว่า, น้อยกว่า</a:t>
            </a:r>
            <a:endParaRPr lang="en-US"/>
          </a:p>
          <a:p>
            <a:pPr>
              <a:buFont typeface="Wingdings" panose="05000000000000000000" pitchFamily="2" charset="2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172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t-test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44536423"/>
                  </p:ext>
                </p:extLst>
              </p:nvPr>
            </p:nvGraphicFramePr>
            <p:xfrm>
              <a:off x="335360" y="1455377"/>
              <a:ext cx="11521280" cy="5069967"/>
            </p:xfrm>
            <a:graphic>
              <a:graphicData uri="http://schemas.openxmlformats.org/drawingml/2006/table">
                <a:tbl>
                  <a:tblPr firstRow="1" bandRow="1">
                    <a:tableStyleId>{8A107856-5554-42FB-B03E-39F5DBC370BA}</a:tableStyleId>
                  </a:tblPr>
                  <a:tblGrid>
                    <a:gridCol w="352839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99288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วัตถุประสงค์</a:t>
                          </a:r>
                          <a:endParaRPr lang="en-US" sz="32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เปรียบเทียบความแตกต่างของค่าเฉลี่ยระหว่างกลุ่มตัวอย่าง</a:t>
                          </a:r>
                          <a:r>
                            <a:rPr lang="th-TH" sz="3200" b="0" i="0" baseline="0" dirty="0">
                              <a:latin typeface="TH SarabunPSK" pitchFamily="34" charset="-34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3200" b="0" i="0" baseline="0" dirty="0">
                              <a:latin typeface="TH SarabunPSK" pitchFamily="34" charset="-34"/>
                              <a:cs typeface="TH SarabunPSK" pitchFamily="34" charset="-34"/>
                            </a:rPr>
                            <a:t>2 </a:t>
                          </a:r>
                          <a:r>
                            <a:rPr lang="th-TH" sz="3200" b="0" i="0" baseline="0" dirty="0">
                              <a:latin typeface="TH SarabunPSK" pitchFamily="34" charset="-34"/>
                              <a:cs typeface="TH SarabunPSK" pitchFamily="34" charset="-34"/>
                            </a:rPr>
                            <a:t>กลุ่มที่</a:t>
                          </a:r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เป็นอิสระจากกัน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ข้อตกลงเบื้องต้น</a:t>
                          </a:r>
                          <a:endParaRPr lang="en-US" sz="32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571500" indent="-5715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ตัวแปรต้น: </a:t>
                          </a:r>
                          <a:r>
                            <a:rPr lang="en-US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nominal, 2 </a:t>
                          </a:r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กลุ่มแตกต่างกัน โดยกลุ่มตัวอย่างสามารถอยู่ได้เพียงกลุ่มเดียวเท่านั้น เช่น ชาย </a:t>
                          </a:r>
                          <a:r>
                            <a:rPr lang="en-US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vs. </a:t>
                          </a:r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หญิง</a:t>
                          </a:r>
                        </a:p>
                        <a:p>
                          <a:pPr marL="571500" indent="-5715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ตัวแปรตาม: </a:t>
                          </a:r>
                          <a:r>
                            <a:rPr lang="en-US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interval/</a:t>
                          </a:r>
                          <a:r>
                            <a:rPr lang="en-US" sz="3200" b="0" i="0" baseline="0" dirty="0">
                              <a:latin typeface="TH SarabunPSK" pitchFamily="34" charset="-34"/>
                              <a:cs typeface="TH SarabunPSK" pitchFamily="34" charset="-34"/>
                            </a:rPr>
                            <a:t> ratio </a:t>
                          </a:r>
                          <a:r>
                            <a:rPr lang="th-TH" sz="3200" b="0" i="0" baseline="0" dirty="0">
                              <a:latin typeface="TH SarabunPSK" pitchFamily="34" charset="-34"/>
                              <a:cs typeface="TH SarabunPSK" pitchFamily="34" charset="-34"/>
                            </a:rPr>
                            <a:t>ที่</a:t>
                          </a:r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มีการแจกแจงเป็นปกติ (</a:t>
                          </a:r>
                          <a:r>
                            <a:rPr lang="en-US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normal distribution)</a:t>
                          </a:r>
                        </a:p>
                        <a:p>
                          <a:pPr marL="571500" indent="-5715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ความแปรปรวนระหว่างกลุ่มไม่แตกต่าง (</a:t>
                          </a:r>
                          <a:r>
                            <a:rPr lang="en-US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homogeneity of variance)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สมมติฐาน</a:t>
                          </a:r>
                          <a:endParaRPr lang="en-US" sz="32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TH SarabunPSK Regular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  <a:cs typeface="TH SarabunPSK" pitchFamily="34" charset="-34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m:rPr>
                                        <m:nor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  <a:cs typeface="TH SarabunPSK" pitchFamily="34" charset="-34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800" b="0" i="0" smtClean="0">
                                    <a:latin typeface="Cambria Math" panose="02040503050406030204" pitchFamily="18" charset="0"/>
                                    <a:cs typeface="TH SarabunPSK Regular" charset="0"/>
                                  </a:rPr>
                                  <m:t>: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TH SarabunPSK Regular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cs typeface="TH SarabunPSK Regular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800" b="0" i="0" smtClean="0">
                                    <a:latin typeface="Cambria Math" panose="02040503050406030204" pitchFamily="18" charset="0"/>
                                    <a:cs typeface="TH SarabunPSK Regular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H SarabunPSK Regular" charset="0"/>
                                  </a:rPr>
                                  <m:t>;</m:t>
                                </m:r>
                              </m:oMath>
                            </m:oMathPara>
                          </a14:m>
                          <a:endParaRPr lang="th-TH" sz="28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H SarabunPSK" pitchFamily="34" charset="-34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TH SarabunPSK Regular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  <a:cs typeface="TH SarabunPSK" pitchFamily="34" charset="-34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m:rPr>
                                        <m:nor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  <a:cs typeface="TH SarabunPSK" pitchFamily="34" charset="-34"/>
                                      </a:rPr>
                                      <m:t>A</m:t>
                                    </m:r>
                                  </m:sub>
                                </m:sSub>
                                <m:r>
                                  <a:rPr lang="en-US" sz="2800" b="0" i="0" smtClean="0">
                                    <a:latin typeface="Cambria Math" panose="02040503050406030204" pitchFamily="18" charset="0"/>
                                    <a:cs typeface="TH SarabunPSK Regular" charset="0"/>
                                  </a:rPr>
                                  <m:t>: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TH SarabunPSK Regular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cs typeface="TH SarabunPSK Regular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H SarabunPSK Regular" charset="0"/>
                                  </a:rPr>
                                  <m:t>≠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H SarabunPSK Regular" charset="0"/>
                                  </a:rPr>
                                  <m:t> </m:t>
                                </m:r>
                                <m:r>
                                  <a:rPr lang="th-TH" sz="2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H SarabunPSK Regular" charset="0"/>
                                  </a:rPr>
                                  <m:t>หรือ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TH SarabunPSK Regular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cs typeface="TH SarabunPSK Regular" charset="0"/>
                                      </a:rPr>
                                      <m:t> </m:t>
                                    </m:r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cs typeface="TH SarabunPSK Regular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800" b="0" i="0" smtClean="0">
                                    <a:latin typeface="Cambria Math" panose="02040503050406030204" pitchFamily="18" charset="0"/>
                                    <a:cs typeface="TH SarabunPSK Regular" charset="0"/>
                                  </a:rPr>
                                  <m:t>&lt;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  <m:t>2 </m:t>
                                    </m:r>
                                  </m:sub>
                                </m:sSub>
                                <m:r>
                                  <a:rPr lang="th-TH" sz="2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H SarabunPSK Regular" charset="0"/>
                                  </a:rPr>
                                  <m:t>หรือ</m:t>
                                </m:r>
                                <m:r>
                                  <a:rPr lang="en-US" sz="2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H SarabunPSK Regular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TH SarabunPSK Regular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cs typeface="TH SarabunPSK Regular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800" b="0" i="0" smtClean="0">
                                    <a:latin typeface="Cambria Math" panose="02040503050406030204" pitchFamily="18" charset="0"/>
                                    <a:cs typeface="TH SarabunPSK Regular" charset="0"/>
                                  </a:rPr>
                                  <m:t>&gt;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32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44536423"/>
                  </p:ext>
                </p:extLst>
              </p:nvPr>
            </p:nvGraphicFramePr>
            <p:xfrm>
              <a:off x="335360" y="1455377"/>
              <a:ext cx="11521280" cy="5124704"/>
            </p:xfrm>
            <a:graphic>
              <a:graphicData uri="http://schemas.openxmlformats.org/drawingml/2006/table">
                <a:tbl>
                  <a:tblPr firstRow="1" bandRow="1">
                    <a:tableStyleId>{8A107856-5554-42FB-B03E-39F5DBC370BA}</a:tableStyleId>
                  </a:tblPr>
                  <a:tblGrid>
                    <a:gridCol w="3528392"/>
                    <a:gridCol w="7992888"/>
                  </a:tblGrid>
                  <a:tr h="1066800">
                    <a:tc>
                      <a:txBody>
                        <a:bodyPr/>
                        <a:lstStyle/>
                        <a:p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วัตถุประสงค์</a:t>
                          </a:r>
                          <a:endParaRPr lang="en-US" sz="32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เปรียบเทียบความแตกต่างของค่าเฉลี่ยระหว่างกลุ่มตัวอย่าง</a:t>
                          </a:r>
                          <a:r>
                            <a:rPr lang="th-TH" sz="3200" b="0" i="0" baseline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3200" b="0" i="0" baseline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2 </a:t>
                          </a:r>
                          <a:r>
                            <a:rPr lang="th-TH" sz="3200" b="0" i="0" baseline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กลุ่มที่</a:t>
                          </a:r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เป็นอิสระจากกัน</a:t>
                          </a:r>
                        </a:p>
                      </a:txBody>
                      <a:tcPr/>
                    </a:tc>
                  </a:tr>
                  <a:tr h="3017520">
                    <a:tc>
                      <a:txBody>
                        <a:bodyPr/>
                        <a:lstStyle/>
                        <a:p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ข้อตกลงเบื้องต้น</a:t>
                          </a:r>
                          <a:endParaRPr lang="en-US" sz="32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571500" indent="-5715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ตัวแปรต้น: </a:t>
                          </a:r>
                          <a:r>
                            <a:rPr lang="en-US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nominal, 2 </a:t>
                          </a:r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กลุ่มแตกต่างกัน โดยกลุ่มตัวอย่างสามารถอยู่ได้เพียงกลุ่มเดียวเท่านั้น เช่น ชาย </a:t>
                          </a:r>
                          <a:r>
                            <a:rPr lang="en-US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vs. </a:t>
                          </a:r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หญิง</a:t>
                          </a:r>
                        </a:p>
                        <a:p>
                          <a:pPr marL="571500" indent="-5715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ตัวแปรตาม: </a:t>
                          </a:r>
                          <a:r>
                            <a:rPr lang="en-US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interval/</a:t>
                          </a:r>
                          <a:r>
                            <a:rPr lang="en-US" sz="3200" b="0" i="0" baseline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 ratio </a:t>
                          </a:r>
                          <a:r>
                            <a:rPr lang="th-TH" sz="3200" b="0" i="0" baseline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ที่</a:t>
                          </a:r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มีการแจกแจงเป็นปกติ (</a:t>
                          </a:r>
                          <a:r>
                            <a:rPr lang="en-US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normal distribution)</a:t>
                          </a:r>
                        </a:p>
                        <a:p>
                          <a:pPr marL="571500" indent="-5715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ความแปรปรวนระหว่างกลุ่มไม่แตกต่าง (</a:t>
                          </a:r>
                          <a:r>
                            <a:rPr lang="en-US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homogeneity of variance)</a:t>
                          </a:r>
                          <a:endParaRPr lang="en-US" sz="32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</a:tr>
                  <a:tr h="1040384">
                    <a:tc>
                      <a:txBody>
                        <a:bodyPr/>
                        <a:lstStyle/>
                        <a:p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สมมติฐาน</a:t>
                          </a:r>
                          <a:endParaRPr lang="en-US" sz="32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th-TH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44165" t="-398830" b="-7018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939832" y="6093296"/>
            <a:ext cx="2844800" cy="476250"/>
          </a:xfrm>
        </p:spPr>
        <p:txBody>
          <a:bodyPr/>
          <a:lstStyle/>
          <a:p>
            <a:fld id="{B488DB66-F414-44A0-AC93-EACE0DCA1B5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940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Paired t-test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DB66-F414-44A0-AC93-EACE0DCA1B53}" type="slidenum">
              <a:rPr lang="en-US" smtClean="0"/>
              <a:pPr/>
              <a:t>39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15513821"/>
                  </p:ext>
                </p:extLst>
              </p:nvPr>
            </p:nvGraphicFramePr>
            <p:xfrm>
              <a:off x="335360" y="1511009"/>
              <a:ext cx="11521280" cy="4582287"/>
            </p:xfrm>
            <a:graphic>
              <a:graphicData uri="http://schemas.openxmlformats.org/drawingml/2006/table">
                <a:tbl>
                  <a:tblPr firstRow="1" bandRow="1">
                    <a:tableStyleId>{8A107856-5554-42FB-B03E-39F5DBC370BA}</a:tableStyleId>
                  </a:tblPr>
                  <a:tblGrid>
                    <a:gridCol w="352839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99288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วัตถุประสงค์</a:t>
                          </a:r>
                          <a:endParaRPr lang="en-US" sz="32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เปรียบเทียบความแตกต่างของค่าเฉลี่ย </a:t>
                          </a:r>
                          <a:r>
                            <a:rPr lang="en-US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2</a:t>
                          </a:r>
                          <a:r>
                            <a:rPr lang="en-US" sz="3200" b="0" i="0" baseline="0" dirty="0">
                              <a:latin typeface="TH SarabunPSK" pitchFamily="34" charset="-34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th-TH" sz="3200" b="0" i="0" baseline="0" dirty="0">
                              <a:latin typeface="TH SarabunPSK" pitchFamily="34" charset="-34"/>
                              <a:cs typeface="TH SarabunPSK" pitchFamily="34" charset="-34"/>
                            </a:rPr>
                            <a:t>ชุด </a:t>
                          </a:r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จาก</a:t>
                          </a:r>
                          <a:r>
                            <a:rPr lang="th-TH" sz="3200" b="0" i="0" baseline="0" dirty="0">
                              <a:latin typeface="TH SarabunPSK" pitchFamily="34" charset="-34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3200" b="0" i="0" baseline="0" dirty="0">
                              <a:latin typeface="TH SarabunPSK" pitchFamily="34" charset="-34"/>
                              <a:cs typeface="TH SarabunPSK" pitchFamily="34" charset="-34"/>
                            </a:rPr>
                            <a:t>1 </a:t>
                          </a:r>
                          <a:r>
                            <a:rPr lang="th-TH" sz="3200" b="0" i="0" baseline="0" dirty="0">
                              <a:latin typeface="TH SarabunPSK" pitchFamily="34" charset="-34"/>
                              <a:cs typeface="TH SarabunPSK" pitchFamily="34" charset="-34"/>
                            </a:rPr>
                            <a:t>กลุ่ม</a:t>
                          </a:r>
                          <a:r>
                            <a:rPr lang="en-US" sz="3200" b="0" i="0" baseline="0" dirty="0">
                              <a:latin typeface="TH SarabunPSK" pitchFamily="34" charset="-34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th-TH" sz="3200" b="0" i="0" baseline="0" dirty="0">
                              <a:latin typeface="TH SarabunPSK" pitchFamily="34" charset="-34"/>
                              <a:cs typeface="TH SarabunPSK" pitchFamily="34" charset="-34"/>
                            </a:rPr>
                            <a:t>ทำให้ข้อมูลไม่เป็นอิสระจากกัน</a:t>
                          </a:r>
                          <a:r>
                            <a:rPr lang="en-US" sz="3200" b="0" i="0" baseline="0" dirty="0">
                              <a:latin typeface="TH SarabunPSK" pitchFamily="34" charset="-34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th-TH" sz="3200" b="0" i="0" baseline="0" dirty="0">
                              <a:latin typeface="TH SarabunPSK" pitchFamily="34" charset="-34"/>
                              <a:cs typeface="TH SarabunPSK" pitchFamily="34" charset="-34"/>
                            </a:rPr>
                            <a:t>ตัวอย่าง</a:t>
                          </a:r>
                          <a:r>
                            <a:rPr lang="en-US" sz="3200" b="0" i="0" baseline="0" dirty="0">
                              <a:latin typeface="TH SarabunPSK" pitchFamily="34" charset="-34"/>
                              <a:cs typeface="TH SarabunPSK" pitchFamily="34" charset="-34"/>
                            </a:rPr>
                            <a:t>: </a:t>
                          </a:r>
                          <a:r>
                            <a:rPr lang="th-TH" sz="3200" b="0" i="0" baseline="0" dirty="0">
                              <a:latin typeface="TH SarabunPSK" pitchFamily="34" charset="-34"/>
                              <a:cs typeface="TH SarabunPSK" pitchFamily="34" charset="-34"/>
                            </a:rPr>
                            <a:t>ข้อมูลก่อน </a:t>
                          </a:r>
                          <a:r>
                            <a:rPr lang="en-US" sz="3200" b="0" i="0" baseline="0" dirty="0">
                              <a:latin typeface="TH SarabunPSK" pitchFamily="34" charset="-34"/>
                              <a:cs typeface="TH SarabunPSK" pitchFamily="34" charset="-34"/>
                            </a:rPr>
                            <a:t>– </a:t>
                          </a:r>
                          <a:r>
                            <a:rPr lang="th-TH" sz="3200" b="0" i="0" baseline="0" dirty="0">
                              <a:latin typeface="TH SarabunPSK" pitchFamily="34" charset="-34"/>
                              <a:cs typeface="TH SarabunPSK" pitchFamily="34" charset="-34"/>
                            </a:rPr>
                            <a:t>หลัง</a:t>
                          </a:r>
                          <a:r>
                            <a:rPr lang="en-US" sz="3200" b="0" i="0" baseline="0" dirty="0">
                              <a:latin typeface="TH SarabunPSK" pitchFamily="34" charset="-34"/>
                              <a:cs typeface="TH SarabunPSK" pitchFamily="34" charset="-34"/>
                            </a:rPr>
                            <a:t>, </a:t>
                          </a:r>
                          <a:r>
                            <a:rPr lang="th-TH" sz="3200" b="0" i="0" baseline="0" dirty="0">
                              <a:latin typeface="TH SarabunPSK" pitchFamily="34" charset="-34"/>
                              <a:cs typeface="TH SarabunPSK" pitchFamily="34" charset="-34"/>
                            </a:rPr>
                            <a:t>ข้อมูลจาก </a:t>
                          </a:r>
                          <a:r>
                            <a:rPr lang="en-US" sz="3200" b="0" i="0" baseline="0" dirty="0">
                              <a:latin typeface="TH SarabunPSK" pitchFamily="34" charset="-34"/>
                              <a:cs typeface="TH SarabunPSK" pitchFamily="34" charset="-34"/>
                            </a:rPr>
                            <a:t>2 </a:t>
                          </a:r>
                          <a:r>
                            <a:rPr lang="th-TH" sz="3200" b="0" i="0" baseline="0" dirty="0">
                              <a:latin typeface="TH SarabunPSK" pitchFamily="34" charset="-34"/>
                              <a:cs typeface="TH SarabunPSK" pitchFamily="34" charset="-34"/>
                            </a:rPr>
                            <a:t>วิธีการวัดที่แตกต่างกัน, ข้อมูลจาก </a:t>
                          </a:r>
                          <a:r>
                            <a:rPr lang="en-US" sz="3200" b="0" i="0" baseline="0" dirty="0">
                              <a:latin typeface="TH SarabunPSK" pitchFamily="34" charset="-34"/>
                              <a:cs typeface="TH SarabunPSK" pitchFamily="34" charset="-34"/>
                            </a:rPr>
                            <a:t>2 </a:t>
                          </a:r>
                          <a:r>
                            <a:rPr lang="th-TH" sz="3200" b="0" i="0" baseline="0" dirty="0">
                              <a:latin typeface="TH SarabunPSK" pitchFamily="34" charset="-34"/>
                              <a:cs typeface="TH SarabunPSK" pitchFamily="34" charset="-34"/>
                            </a:rPr>
                            <a:t>กิจกรรมที่แตกต่างกัน</a:t>
                          </a:r>
                          <a:endParaRPr lang="en-US" sz="32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ข้อตกลงเบื้องต้น</a:t>
                          </a:r>
                          <a:endParaRPr lang="en-US" sz="32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571500" indent="-5715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ตัวแปรต้น: </a:t>
                          </a:r>
                          <a:r>
                            <a:rPr lang="en-US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nominal, 2 </a:t>
                          </a:r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กลุ่มแตกต่างกัน โดยกลุ่มตัวอย่างสามารถอยู่ได้เพียงกลุ่มเดียวเท่านั้น เช่น ก่อน </a:t>
                          </a:r>
                          <a:r>
                            <a:rPr lang="en-US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vs. </a:t>
                          </a:r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หลัง, วิธี </a:t>
                          </a:r>
                          <a:r>
                            <a:rPr lang="en-US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1 vs. </a:t>
                          </a:r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วิธี</a:t>
                          </a:r>
                          <a:r>
                            <a:rPr lang="th-TH" sz="3200" b="0" i="0" baseline="0" dirty="0">
                              <a:latin typeface="TH SarabunPSK" pitchFamily="34" charset="-34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3200" b="0" i="0" baseline="0" dirty="0">
                              <a:latin typeface="TH SarabunPSK" pitchFamily="34" charset="-34"/>
                              <a:cs typeface="TH SarabunPSK" pitchFamily="34" charset="-34"/>
                            </a:rPr>
                            <a:t>2</a:t>
                          </a:r>
                          <a:endParaRPr lang="th-TH" sz="32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  <a:p>
                          <a:pPr marL="571500" indent="-5715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ตัวแปรตาม: </a:t>
                          </a:r>
                          <a:r>
                            <a:rPr lang="en-US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interval/</a:t>
                          </a:r>
                          <a:r>
                            <a:rPr lang="en-US" sz="3200" b="0" i="0" baseline="0" dirty="0">
                              <a:latin typeface="TH SarabunPSK" pitchFamily="34" charset="-34"/>
                              <a:cs typeface="TH SarabunPSK" pitchFamily="34" charset="-34"/>
                            </a:rPr>
                            <a:t> ratio </a:t>
                          </a:r>
                          <a:r>
                            <a:rPr lang="th-TH" sz="3200" b="0" i="0" baseline="0" dirty="0">
                              <a:latin typeface="TH SarabunPSK" pitchFamily="34" charset="-34"/>
                              <a:cs typeface="TH SarabunPSK" pitchFamily="34" charset="-34"/>
                            </a:rPr>
                            <a:t>ที่</a:t>
                          </a:r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มีการแจกแจงเป็นปกติ</a:t>
                          </a:r>
                          <a:endParaRPr lang="en-US" sz="32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  <a:p>
                          <a:pPr marL="571500" indent="-5715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ความแปรปรวนระหว่างกลุ่มไม่แตกต่าง</a:t>
                          </a:r>
                          <a:endParaRPr lang="en-US" sz="32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สมมติฐาน</a:t>
                          </a:r>
                          <a:endParaRPr lang="en-US" sz="32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TH SarabunPSK Regular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  <a:cs typeface="TH SarabunPSK" pitchFamily="34" charset="-34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m:rPr>
                                        <m:nor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  <a:cs typeface="TH SarabunPSK" pitchFamily="34" charset="-34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800" b="0" i="0" smtClean="0">
                                    <a:latin typeface="Cambria Math" panose="02040503050406030204" pitchFamily="18" charset="0"/>
                                    <a:cs typeface="TH SarabunPSK Regular" charset="0"/>
                                  </a:rPr>
                                  <m:t>: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TH SarabunPSK Regular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cs typeface="TH SarabunPSK Regular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800" b="0" i="0" smtClean="0">
                                    <a:latin typeface="Cambria Math" panose="02040503050406030204" pitchFamily="18" charset="0"/>
                                    <a:cs typeface="TH SarabunPSK Regular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H SarabunPSK Regular" charset="0"/>
                                  </a:rPr>
                                  <m:t>;</m:t>
                                </m:r>
                              </m:oMath>
                            </m:oMathPara>
                          </a14:m>
                          <a:endParaRPr lang="th-TH" sz="28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H SarabunPSK" pitchFamily="34" charset="-34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TH SarabunPSK Regular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  <a:cs typeface="TH SarabunPSK" pitchFamily="34" charset="-34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m:rPr>
                                        <m:nor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  <a:cs typeface="TH SarabunPSK" pitchFamily="34" charset="-34"/>
                                      </a:rPr>
                                      <m:t>A</m:t>
                                    </m:r>
                                  </m:sub>
                                </m:sSub>
                                <m:r>
                                  <a:rPr lang="en-US" sz="2800" b="0" i="0" smtClean="0">
                                    <a:latin typeface="Cambria Math" panose="02040503050406030204" pitchFamily="18" charset="0"/>
                                    <a:cs typeface="TH SarabunPSK Regular" charset="0"/>
                                  </a:rPr>
                                  <m:t>: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TH SarabunPSK Regular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cs typeface="TH SarabunPSK Regular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H SarabunPSK Regular" charset="0"/>
                                  </a:rPr>
                                  <m:t>≠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H SarabunPSK Regular" charset="0"/>
                                  </a:rPr>
                                  <m:t> </m:t>
                                </m:r>
                                <m:r>
                                  <a:rPr lang="th-TH" sz="2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H SarabunPSK Regular" charset="0"/>
                                  </a:rPr>
                                  <m:t>หรือ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TH SarabunPSK Regular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cs typeface="TH SarabunPSK Regular" charset="0"/>
                                      </a:rPr>
                                      <m:t> </m:t>
                                    </m:r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cs typeface="TH SarabunPSK Regular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800" b="0" i="0" smtClean="0">
                                    <a:latin typeface="Cambria Math" panose="02040503050406030204" pitchFamily="18" charset="0"/>
                                    <a:cs typeface="TH SarabunPSK Regular" charset="0"/>
                                  </a:rPr>
                                  <m:t>&lt;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  <m:t>2 </m:t>
                                    </m:r>
                                  </m:sub>
                                </m:sSub>
                                <m:r>
                                  <a:rPr lang="th-TH" sz="2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H SarabunPSK Regular" charset="0"/>
                                  </a:rPr>
                                  <m:t>หรือ</m:t>
                                </m:r>
                                <m:r>
                                  <a:rPr lang="en-US" sz="2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H SarabunPSK Regular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TH SarabunPSK Regular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cs typeface="TH SarabunPSK Regular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800" b="0" i="0" smtClean="0">
                                    <a:latin typeface="Cambria Math" panose="02040503050406030204" pitchFamily="18" charset="0"/>
                                    <a:cs typeface="TH SarabunPSK Regular" charset="0"/>
                                  </a:rPr>
                                  <m:t>&gt;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32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15513821"/>
                  </p:ext>
                </p:extLst>
              </p:nvPr>
            </p:nvGraphicFramePr>
            <p:xfrm>
              <a:off x="335360" y="1511009"/>
              <a:ext cx="11521280" cy="4637024"/>
            </p:xfrm>
            <a:graphic>
              <a:graphicData uri="http://schemas.openxmlformats.org/drawingml/2006/table">
                <a:tbl>
                  <a:tblPr firstRow="1" bandRow="1">
                    <a:tableStyleId>{8A107856-5554-42FB-B03E-39F5DBC370BA}</a:tableStyleId>
                  </a:tblPr>
                  <a:tblGrid>
                    <a:gridCol w="3528392"/>
                    <a:gridCol w="7992888"/>
                  </a:tblGrid>
                  <a:tr h="1554480">
                    <a:tc>
                      <a:txBody>
                        <a:bodyPr/>
                        <a:lstStyle/>
                        <a:p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วัตถุประสงค์</a:t>
                          </a:r>
                          <a:endParaRPr lang="en-US" sz="32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เปรียบเทียบความแตกต่างของค่าเฉลี่ย </a:t>
                          </a:r>
                          <a:r>
                            <a:rPr lang="en-US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2</a:t>
                          </a:r>
                          <a:r>
                            <a:rPr lang="en-US" sz="3200" b="0" i="0" baseline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th-TH" sz="3200" b="0" i="0" baseline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ชุด </a:t>
                          </a:r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จาก</a:t>
                          </a:r>
                          <a:r>
                            <a:rPr lang="th-TH" sz="3200" b="0" i="0" baseline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3200" b="0" i="0" baseline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1 </a:t>
                          </a:r>
                          <a:r>
                            <a:rPr lang="th-TH" sz="3200" b="0" i="0" baseline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กลุ่ม</a:t>
                          </a:r>
                          <a:r>
                            <a:rPr lang="en-US" sz="3200" b="0" i="0" baseline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th-TH" sz="3200" b="0" i="0" baseline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ทำให้ข้อมูลไม่เป็นอิสระจากกัน</a:t>
                          </a:r>
                          <a:r>
                            <a:rPr lang="en-US" sz="3200" b="0" i="0" baseline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th-TH" sz="3200" b="0" i="0" baseline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ตัวอย่าง</a:t>
                          </a:r>
                          <a:r>
                            <a:rPr lang="en-US" sz="3200" b="0" i="0" baseline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: </a:t>
                          </a:r>
                          <a:r>
                            <a:rPr lang="th-TH" sz="3200" b="0" i="0" baseline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ข้อมูลก่อน </a:t>
                          </a:r>
                          <a:r>
                            <a:rPr lang="en-US" sz="3200" b="0" i="0" baseline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– </a:t>
                          </a:r>
                          <a:r>
                            <a:rPr lang="th-TH" sz="3200" b="0" i="0" baseline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หลัง</a:t>
                          </a:r>
                          <a:r>
                            <a:rPr lang="en-US" sz="3200" b="0" i="0" baseline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, </a:t>
                          </a:r>
                          <a:r>
                            <a:rPr lang="th-TH" sz="3200" b="0" i="0" baseline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ข้อมูลจาก </a:t>
                          </a:r>
                          <a:r>
                            <a:rPr lang="en-US" sz="3200" b="0" i="0" baseline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2 </a:t>
                          </a:r>
                          <a:r>
                            <a:rPr lang="th-TH" sz="3200" b="0" i="0" baseline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วิธีการวัดที่แตกต่างกัน, ข้อมูลจาก </a:t>
                          </a:r>
                          <a:r>
                            <a:rPr lang="en-US" sz="3200" b="0" i="0" baseline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2 </a:t>
                          </a:r>
                          <a:r>
                            <a:rPr lang="th-TH" sz="3200" b="0" i="0" baseline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กิจกรรมที่แตกต่างกัน</a:t>
                          </a:r>
                          <a:endParaRPr lang="en-US" sz="32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</a:tr>
                  <a:tr h="2042160">
                    <a:tc>
                      <a:txBody>
                        <a:bodyPr/>
                        <a:lstStyle/>
                        <a:p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ข้อตกลงเบื้องต้น</a:t>
                          </a:r>
                          <a:endParaRPr lang="en-US" sz="32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571500" indent="-5715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ตัวแปรต้น: </a:t>
                          </a:r>
                          <a:r>
                            <a:rPr lang="en-US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nominal, 2 </a:t>
                          </a:r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กลุ่มแตกต่างกัน โดยกลุ่มตัวอย่างสามารถอยู่ได้เพียงกลุ่มเดียวเท่านั้น เช่น ก่อน </a:t>
                          </a:r>
                          <a:r>
                            <a:rPr lang="en-US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vs. </a:t>
                          </a:r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หลัง, วิธี </a:t>
                          </a:r>
                          <a:r>
                            <a:rPr lang="en-US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1 vs. </a:t>
                          </a:r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วิธี</a:t>
                          </a:r>
                          <a:r>
                            <a:rPr lang="th-TH" sz="3200" b="0" i="0" baseline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3200" b="0" i="0" baseline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2</a:t>
                          </a:r>
                          <a:endParaRPr lang="th-TH" sz="3200" b="0" i="0" dirty="0" smtClean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  <a:p>
                          <a:pPr marL="571500" indent="-5715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ตัวแปรตาม: </a:t>
                          </a:r>
                          <a:r>
                            <a:rPr lang="en-US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interval/</a:t>
                          </a:r>
                          <a:r>
                            <a:rPr lang="en-US" sz="3200" b="0" i="0" baseline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 ratio </a:t>
                          </a:r>
                          <a:r>
                            <a:rPr lang="th-TH" sz="3200" b="0" i="0" baseline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ที่</a:t>
                          </a:r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มีการแจกแจงเป็นปกติ</a:t>
                          </a:r>
                          <a:endParaRPr lang="en-US" sz="3200" b="0" i="0" dirty="0" smtClean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  <a:p>
                          <a:pPr marL="571500" indent="-5715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ความแปรปรวนระหว่างกลุ่มไม่แตกต่าง</a:t>
                          </a:r>
                          <a:endParaRPr lang="en-US" sz="32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</a:tr>
                  <a:tr h="1040384">
                    <a:tc>
                      <a:txBody>
                        <a:bodyPr/>
                        <a:lstStyle/>
                        <a:p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สมมติฐาน</a:t>
                          </a:r>
                          <a:endParaRPr lang="en-US" sz="32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th-TH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44165" t="-352632" b="-6433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56916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/>
              <a:t>วัตถุประสงค์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080" y="1844824"/>
            <a:ext cx="4458072" cy="445807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half" idx="1"/>
          </p:nvPr>
        </p:nvSpPr>
        <p:spPr>
          <a:xfrm>
            <a:off x="1406894" y="1844824"/>
            <a:ext cx="5384800" cy="4525963"/>
          </a:xfrm>
        </p:spPr>
        <p:txBody>
          <a:bodyPr/>
          <a:lstStyle/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เมื่อสิ้นสุดการเรียน การสอน ผู้เรียนสามารถเลือกใช้สถิติที่เหมาะสมกับวัตถุประสงค์และสมมติฐานการวิจัยได้</a:t>
            </a:r>
            <a:endParaRPr lang="en-US" sz="5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DB66-F414-44A0-AC93-EACE0DCA1B5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821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555032" y="332656"/>
            <a:ext cx="8229600" cy="838200"/>
          </a:xfrm>
        </p:spPr>
        <p:txBody>
          <a:bodyPr/>
          <a:lstStyle/>
          <a:p>
            <a:r>
              <a:rPr lang="en-US"/>
              <a:t>Chi Square Test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3392" y="1340768"/>
            <a:ext cx="11161240" cy="4724400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ct val="40000"/>
              </a:spcBef>
            </a:pPr>
            <a:r>
              <a:rPr lang="th-TH"/>
              <a:t>เป็นการทดสอบความแตกต่างระหว่างความถี่ที่คาดหวัง (</a:t>
            </a:r>
            <a:r>
              <a:rPr lang="en-US"/>
              <a:t>frequencies expected) </a:t>
            </a:r>
            <a:r>
              <a:rPr lang="th-TH"/>
              <a:t>และ ความถี่ที่เกิดขึ้นจริง (</a:t>
            </a:r>
            <a:r>
              <a:rPr lang="en-US"/>
              <a:t>frequencies actually observed)</a:t>
            </a:r>
            <a:endParaRPr lang="th-TH"/>
          </a:p>
          <a:p>
            <a:pPr>
              <a:lnSpc>
                <a:spcPct val="95000"/>
              </a:lnSpc>
              <a:spcBef>
                <a:spcPct val="40000"/>
              </a:spcBef>
            </a:pPr>
            <a:r>
              <a:rPr lang="th-TH"/>
              <a:t>ข้อตกลงเบื้องต้น</a:t>
            </a:r>
            <a:r>
              <a:rPr lang="en-US"/>
              <a:t>: </a:t>
            </a:r>
          </a:p>
          <a:p>
            <a:pPr marL="857250" lvl="1" indent="-285750">
              <a:lnSpc>
                <a:spcPct val="95000"/>
              </a:lnSpc>
              <a:spcBef>
                <a:spcPct val="40000"/>
              </a:spcBef>
            </a:pPr>
            <a:r>
              <a:rPr lang="en-US"/>
              <a:t> </a:t>
            </a:r>
            <a:r>
              <a:rPr lang="th-TH"/>
              <a:t>ตัวแปรเป็น </a:t>
            </a:r>
            <a:r>
              <a:rPr lang="en-US"/>
              <a:t>nominal: </a:t>
            </a:r>
            <a:r>
              <a:rPr lang="th-TH"/>
              <a:t>ความถี่</a:t>
            </a:r>
            <a:endParaRPr lang="en-US"/>
          </a:p>
          <a:p>
            <a:pPr marL="857250" lvl="1" indent="-285750">
              <a:lnSpc>
                <a:spcPct val="95000"/>
              </a:lnSpc>
              <a:spcBef>
                <a:spcPct val="40000"/>
              </a:spcBef>
            </a:pPr>
            <a:r>
              <a:rPr lang="en-US"/>
              <a:t> </a:t>
            </a:r>
            <a:r>
              <a:rPr lang="th-TH"/>
              <a:t>มีขนาดของกลุ่มตัวอย่างเพียงพอ ไม่เกิน </a:t>
            </a:r>
            <a:r>
              <a:rPr lang="en-US"/>
              <a:t>20% </a:t>
            </a:r>
            <a:r>
              <a:rPr lang="th-TH"/>
              <a:t>ของ </a:t>
            </a:r>
            <a:r>
              <a:rPr lang="en-US"/>
              <a:t>cell </a:t>
            </a:r>
            <a:r>
              <a:rPr lang="th-TH"/>
              <a:t>มีความถี่</a:t>
            </a:r>
            <a:r>
              <a:rPr lang="en-US"/>
              <a:t> &lt; 5</a:t>
            </a:r>
          </a:p>
          <a:p>
            <a:pPr marL="857250" lvl="1" indent="-285750">
              <a:lnSpc>
                <a:spcPct val="95000"/>
              </a:lnSpc>
              <a:spcBef>
                <a:spcPct val="40000"/>
              </a:spcBef>
            </a:pPr>
            <a:r>
              <a:rPr lang="en-US"/>
              <a:t> independent observations (mutually exclusive)</a:t>
            </a:r>
          </a:p>
          <a:p>
            <a:pPr marL="857250" lvl="1" indent="-285750">
              <a:lnSpc>
                <a:spcPct val="95000"/>
              </a:lnSpc>
              <a:spcBef>
                <a:spcPct val="40000"/>
              </a:spcBef>
            </a:pPr>
            <a:r>
              <a:rPr lang="th-TH"/>
              <a:t>มีทฤษฎี</a:t>
            </a:r>
            <a:r>
              <a:rPr lang="en-US"/>
              <a:t>/</a:t>
            </a:r>
            <a:r>
              <a:rPr lang="th-TH"/>
              <a:t> เหตุผลสนับสนุนเพียงพอในการแบ่งลำดับขั้น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33690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03512" y="-20562"/>
            <a:ext cx="10297144" cy="838200"/>
          </a:xfrm>
        </p:spPr>
        <p:txBody>
          <a:bodyPr>
            <a:noAutofit/>
          </a:bodyPr>
          <a:lstStyle/>
          <a:p>
            <a:r>
              <a:rPr lang="en-US" sz="3600" b="1" dirty="0"/>
              <a:t>Nonparametric Tests for Differences between 2 groups: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9416" y="1474440"/>
            <a:ext cx="10670976" cy="4114800"/>
          </a:xfrm>
        </p:spPr>
        <p:txBody>
          <a:bodyPr/>
          <a:lstStyle/>
          <a:p>
            <a:r>
              <a:rPr lang="en-US" b="1" dirty="0">
                <a:solidFill>
                  <a:srgbClr val="0000CC"/>
                </a:solidFill>
              </a:rPr>
              <a:t>Independent groups: Mann-Whitney U test</a:t>
            </a:r>
          </a:p>
          <a:p>
            <a:pPr lvl="1"/>
            <a:r>
              <a:rPr lang="th-TH" dirty="0"/>
              <a:t>ตัวแปรตาม</a:t>
            </a:r>
            <a:r>
              <a:rPr lang="en-US" dirty="0"/>
              <a:t>: ordinal scale</a:t>
            </a:r>
          </a:p>
          <a:p>
            <a:pPr lvl="1"/>
            <a:r>
              <a:rPr lang="th-TH" dirty="0"/>
              <a:t>เป็นการทดสอบค่าเฉลี่ยของความแตกต่างของลำดับขั้น (</a:t>
            </a:r>
            <a:r>
              <a:rPr lang="en-US" dirty="0"/>
              <a:t>ranks</a:t>
            </a:r>
            <a:r>
              <a:rPr lang="th-TH" dirty="0"/>
              <a:t>)</a:t>
            </a:r>
            <a:endParaRPr lang="en-US" dirty="0"/>
          </a:p>
          <a:p>
            <a:r>
              <a:rPr lang="en-US" b="1" dirty="0">
                <a:solidFill>
                  <a:srgbClr val="0000CC"/>
                </a:solidFill>
              </a:rPr>
              <a:t>Paired groups: </a:t>
            </a:r>
            <a:r>
              <a:rPr lang="en-US" b="1" dirty="0" err="1">
                <a:solidFill>
                  <a:srgbClr val="0000CC"/>
                </a:solidFill>
              </a:rPr>
              <a:t>Wilcoxin</a:t>
            </a:r>
            <a:r>
              <a:rPr lang="en-US" b="1" dirty="0">
                <a:solidFill>
                  <a:srgbClr val="0000CC"/>
                </a:solidFill>
              </a:rPr>
              <a:t> signed-rank test</a:t>
            </a:r>
            <a:endParaRPr lang="en-US" dirty="0">
              <a:solidFill>
                <a:srgbClr val="0000CC"/>
              </a:solidFill>
            </a:endParaRPr>
          </a:p>
          <a:p>
            <a:pPr lvl="1"/>
            <a:r>
              <a:rPr lang="th-TH" dirty="0"/>
              <a:t>เป็นการทดสอบค่าเฉลี่ยของความแตกต่างของลำดับขั้น ในการประเมิน </a:t>
            </a:r>
            <a:r>
              <a:rPr lang="en-US" dirty="0"/>
              <a:t>2 </a:t>
            </a:r>
            <a:r>
              <a:rPr lang="th-TH" dirty="0"/>
              <a:t>ครั้งในกลุ่มตัวอย่างเดียวกัน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DB66-F414-44A0-AC93-EACE0DCA1B53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752642" y="429374"/>
            <a:ext cx="20008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Ordinal data </a:t>
            </a:r>
          </a:p>
        </p:txBody>
      </p:sp>
    </p:spTree>
    <p:extLst>
      <p:ext uri="{BB962C8B-B14F-4D97-AF65-F5344CB8AC3E}">
        <p14:creationId xmlns:p14="http://schemas.microsoft.com/office/powerpoint/2010/main" val="41725218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52624" y="188640"/>
            <a:ext cx="10160000" cy="895350"/>
          </a:xfrm>
        </p:spPr>
        <p:txBody>
          <a:bodyPr/>
          <a:lstStyle/>
          <a:p>
            <a:r>
              <a:rPr lang="en-US" b="1" dirty="0"/>
              <a:t>Statistics </a:t>
            </a:r>
            <a:r>
              <a:rPr lang="th-TH" dirty="0"/>
              <a:t>สำหรับกลุ่มตัวอย่าง </a:t>
            </a:r>
            <a:r>
              <a:rPr lang="en-US" dirty="0"/>
              <a:t>&gt; 2</a:t>
            </a:r>
            <a:endParaRPr lang="en-US" b="1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530533102"/>
              </p:ext>
            </p:extLst>
          </p:nvPr>
        </p:nvGraphicFramePr>
        <p:xfrm>
          <a:off x="695400" y="1034669"/>
          <a:ext cx="1093631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425298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สมมติฐานในการทดสอบมากกว่า </a:t>
            </a:r>
            <a:r>
              <a:rPr lang="en-US" dirty="0"/>
              <a:t>2 </a:t>
            </a:r>
            <a:r>
              <a:rPr lang="th-TH" dirty="0"/>
              <a:t>กลุ่มขึ้นไป</a:t>
            </a:r>
            <a:endParaRPr lang="en-US" dirty="0"/>
          </a:p>
        </p:txBody>
      </p:sp>
      <p:sp>
        <p:nvSpPr>
          <p:cNvPr id="11674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055440" y="1772816"/>
            <a:ext cx="10729192" cy="4114800"/>
          </a:xfrm>
        </p:spPr>
        <p:txBody>
          <a:bodyPr/>
          <a:lstStyle/>
          <a:p>
            <a:r>
              <a:rPr lang="en-US"/>
              <a:t>Null hypothesis 	</a:t>
            </a:r>
          </a:p>
          <a:p>
            <a:pPr marL="457200" lvl="1" indent="0">
              <a:buNone/>
            </a:pPr>
            <a:r>
              <a:rPr lang="en-US"/>
              <a:t>	Ho: </a:t>
            </a:r>
            <a:r>
              <a:rPr lang="en-US" i="1"/>
              <a:t>μ</a:t>
            </a:r>
            <a:r>
              <a:rPr lang="en-US" i="1" baseline="-25000"/>
              <a:t>1</a:t>
            </a:r>
            <a:r>
              <a:rPr lang="en-US" i="1"/>
              <a:t> = μ</a:t>
            </a:r>
            <a:r>
              <a:rPr lang="en-US" i="1" baseline="-25000"/>
              <a:t>2 </a:t>
            </a:r>
            <a:r>
              <a:rPr lang="en-US" i="1"/>
              <a:t>= μ</a:t>
            </a:r>
            <a:r>
              <a:rPr lang="en-US" i="1" baseline="-25000"/>
              <a:t>3 </a:t>
            </a:r>
            <a:r>
              <a:rPr lang="th-TH" i="1" baseline="-25000"/>
              <a:t>	</a:t>
            </a:r>
            <a:r>
              <a:rPr lang="en-US" i="1" baseline="-25000"/>
              <a:t>	</a:t>
            </a:r>
            <a:r>
              <a:rPr lang="th-TH"/>
              <a:t>ไม่มีความแตกต่างของค่าเฉลี่ย</a:t>
            </a:r>
            <a:endParaRPr lang="en-US"/>
          </a:p>
          <a:p>
            <a:pPr>
              <a:buFont typeface="Wingdings" panose="05000000000000000000" pitchFamily="2" charset="2"/>
              <a:buNone/>
            </a:pPr>
            <a:endParaRPr lang="en-US" baseline="-25000"/>
          </a:p>
          <a:p>
            <a:r>
              <a:rPr lang="en-US"/>
              <a:t>Alternative hypotheses </a:t>
            </a:r>
          </a:p>
          <a:p>
            <a:pPr marL="4572000" lvl="1" indent="-4114800">
              <a:buNone/>
            </a:pPr>
            <a:r>
              <a:rPr lang="en-US"/>
              <a:t>Ha: </a:t>
            </a:r>
            <a:r>
              <a:rPr lang="en-US" i="1"/>
              <a:t>μ</a:t>
            </a:r>
            <a:r>
              <a:rPr lang="en-US" i="1" baseline="-25000"/>
              <a:t>1</a:t>
            </a:r>
            <a:r>
              <a:rPr lang="en-US" i="1"/>
              <a:t> </a:t>
            </a:r>
            <a:r>
              <a:rPr lang="en-US" i="1">
                <a:solidFill>
                  <a:srgbClr val="FF0000"/>
                </a:solidFill>
                <a:sym typeface="Symbol" panose="05050102010706020507" pitchFamily="18" charset="2"/>
              </a:rPr>
              <a:t></a:t>
            </a:r>
            <a:r>
              <a:rPr lang="en-US" i="1"/>
              <a:t> μ</a:t>
            </a:r>
            <a:r>
              <a:rPr lang="en-US" i="1" baseline="-25000"/>
              <a:t>2</a:t>
            </a:r>
            <a:r>
              <a:rPr lang="en-US" i="1">
                <a:solidFill>
                  <a:srgbClr val="FF0000"/>
                </a:solidFill>
                <a:sym typeface="Symbol" panose="05050102010706020507" pitchFamily="18" charset="2"/>
              </a:rPr>
              <a:t> </a:t>
            </a:r>
            <a:r>
              <a:rPr lang="en-US" i="1"/>
              <a:t> μ</a:t>
            </a:r>
            <a:r>
              <a:rPr lang="en-US" i="1" baseline="-25000"/>
              <a:t>3 </a:t>
            </a:r>
            <a:r>
              <a:rPr lang="th-TH" i="1" baseline="-25000"/>
              <a:t>	</a:t>
            </a:r>
            <a:r>
              <a:rPr lang="th-TH"/>
              <a:t>ไม่ระบุทิศทาง</a:t>
            </a:r>
            <a:r>
              <a:rPr lang="en-US"/>
              <a:t>: </a:t>
            </a:r>
            <a:r>
              <a:rPr lang="th-TH"/>
              <a:t>แตกต่าง, ไม่เท่ากัน</a:t>
            </a:r>
            <a:r>
              <a:rPr lang="en-US"/>
              <a:t> </a:t>
            </a:r>
            <a:r>
              <a:rPr lang="th-TH"/>
              <a:t>โดยมีค่าเฉลี่ยอย่างน้อย </a:t>
            </a:r>
            <a:r>
              <a:rPr lang="en-US"/>
              <a:t>1 </a:t>
            </a:r>
            <a:r>
              <a:rPr lang="th-TH"/>
              <a:t>คู่ที่แตกต่างกัน</a:t>
            </a:r>
            <a:endParaRPr lang="en-US"/>
          </a:p>
          <a:p>
            <a:pPr marL="457200" lvl="1" indent="0">
              <a:buNone/>
            </a:pPr>
            <a:r>
              <a:rPr lang="en-US"/>
              <a:t>	</a:t>
            </a:r>
            <a:r>
              <a:rPr lang="en-US" i="1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endParaRPr lang="en-US"/>
          </a:p>
          <a:p>
            <a:pPr>
              <a:buFont typeface="Wingdings" panose="05000000000000000000" pitchFamily="2" charset="2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383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การวิเคราะห์ความแปรปรวน (</a:t>
            </a:r>
            <a:r>
              <a:rPr lang="en-US"/>
              <a:t>ANOVA</a:t>
            </a:r>
            <a:r>
              <a:rPr lang="th-TH"/>
              <a:t>)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28366304"/>
                  </p:ext>
                </p:extLst>
              </p:nvPr>
            </p:nvGraphicFramePr>
            <p:xfrm>
              <a:off x="407368" y="1196752"/>
              <a:ext cx="11449272" cy="5514447"/>
            </p:xfrm>
            <a:graphic>
              <a:graphicData uri="http://schemas.openxmlformats.org/drawingml/2006/table">
                <a:tbl>
                  <a:tblPr firstRow="1" bandRow="1">
                    <a:tableStyleId>{8A107856-5554-42FB-B03E-39F5DBC370BA}</a:tableStyleId>
                  </a:tblPr>
                  <a:tblGrid>
                    <a:gridCol w="350633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94293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957658">
                    <a:tc>
                      <a:txBody>
                        <a:bodyPr/>
                        <a:lstStyle/>
                        <a:p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วัตถุประสงค์</a:t>
                          </a:r>
                          <a:endParaRPr lang="en-US" sz="32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เปรียบเทียบความแตกต่างของค่าเฉลี่ยระหว่างกลุ่มตัวอย่างมากกว่า</a:t>
                          </a:r>
                          <a:r>
                            <a:rPr lang="th-TH" sz="3200" b="0" i="0" baseline="0" dirty="0">
                              <a:latin typeface="TH SarabunPSK" pitchFamily="34" charset="-34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3200" b="0" i="0" baseline="0" dirty="0">
                              <a:latin typeface="TH SarabunPSK" pitchFamily="34" charset="-34"/>
                              <a:cs typeface="TH SarabunPSK" pitchFamily="34" charset="-34"/>
                            </a:rPr>
                            <a:t>2 </a:t>
                          </a:r>
                          <a:r>
                            <a:rPr lang="th-TH" sz="3200" b="0" i="0" baseline="0" dirty="0">
                              <a:latin typeface="TH SarabunPSK" pitchFamily="34" charset="-34"/>
                              <a:cs typeface="TH SarabunPSK" pitchFamily="34" charset="-34"/>
                            </a:rPr>
                            <a:t>กลุ่มที่</a:t>
                          </a:r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เป็นอิสระจากกัน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708804">
                    <a:tc>
                      <a:txBody>
                        <a:bodyPr/>
                        <a:lstStyle/>
                        <a:p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ข้อตกลงเบื้องต้น</a:t>
                          </a:r>
                          <a:endParaRPr lang="en-US" sz="32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571500" indent="-5715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ตัวแปรต้น: </a:t>
                          </a:r>
                          <a:r>
                            <a:rPr lang="en-US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nominal, </a:t>
                          </a:r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มากกว่า </a:t>
                          </a:r>
                          <a:r>
                            <a:rPr lang="en-US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2 </a:t>
                          </a:r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กลุ่ม โดยกลุ่มตัวอย่างสามารถอยู่ได้เพียงกลุ่มเดียวเท่านั้น เช่น ระดับการศึกษาสูงสุด,</a:t>
                          </a:r>
                          <a:r>
                            <a:rPr lang="th-TH" sz="3200" b="0" i="0" baseline="0" dirty="0">
                              <a:latin typeface="TH SarabunPSK" pitchFamily="34" charset="-34"/>
                              <a:cs typeface="TH SarabunPSK" pitchFamily="34" charset="-34"/>
                            </a:rPr>
                            <a:t> ภูมิลำเนา</a:t>
                          </a:r>
                          <a:endParaRPr lang="th-TH" sz="32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  <a:p>
                          <a:pPr marL="571500" indent="-5715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ตัวแปรตาม: </a:t>
                          </a:r>
                          <a:r>
                            <a:rPr lang="en-US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interval/</a:t>
                          </a:r>
                          <a:r>
                            <a:rPr lang="en-US" sz="3200" b="0" i="0" baseline="0" dirty="0">
                              <a:latin typeface="TH SarabunPSK" pitchFamily="34" charset="-34"/>
                              <a:cs typeface="TH SarabunPSK" pitchFamily="34" charset="-34"/>
                            </a:rPr>
                            <a:t> ratio </a:t>
                          </a:r>
                          <a:r>
                            <a:rPr lang="th-TH" sz="3200" b="0" i="0" baseline="0" dirty="0">
                              <a:latin typeface="TH SarabunPSK" pitchFamily="34" charset="-34"/>
                              <a:cs typeface="TH SarabunPSK" pitchFamily="34" charset="-34"/>
                            </a:rPr>
                            <a:t>ที่</a:t>
                          </a:r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มีการแจกแจงเป็นปกติ (</a:t>
                          </a:r>
                          <a:r>
                            <a:rPr lang="en-US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normal distribution)</a:t>
                          </a:r>
                        </a:p>
                        <a:p>
                          <a:pPr marL="571500" indent="-5715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ความแปรปรวนระหว่างกลุ่มไม่แตกต่าง (</a:t>
                          </a:r>
                          <a:r>
                            <a:rPr lang="en-US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homogeneity of variance)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430127">
                    <a:tc>
                      <a:txBody>
                        <a:bodyPr/>
                        <a:lstStyle/>
                        <a:p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สมมติฐาน</a:t>
                          </a:r>
                          <a:endParaRPr lang="en-US" sz="32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TH SarabunPSK Regular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2800" b="0" i="0" smtClean="0">
                                        <a:latin typeface="TH SarabunPSK" pitchFamily="34" charset="-34"/>
                                        <a:cs typeface="TH SarabunPSK" pitchFamily="34" charset="-34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m:rPr>
                                        <m:nor/>
                                      </m:rPr>
                                      <a:rPr lang="en-US" sz="2800" b="0" i="0" smtClean="0">
                                        <a:latin typeface="TH SarabunPSK" pitchFamily="34" charset="-34"/>
                                        <a:cs typeface="TH SarabunPSK" pitchFamily="34" charset="-34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800" b="0" i="0" smtClean="0">
                                    <a:latin typeface="Cambria Math" panose="02040503050406030204" pitchFamily="18" charset="0"/>
                                    <a:cs typeface="TH SarabunPSK Regular" charset="0"/>
                                  </a:rPr>
                                  <m:t>: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TH SarabunPSK Regular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cs typeface="TH SarabunPSK Regular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800" b="0" i="0" smtClean="0">
                                    <a:latin typeface="Cambria Math" panose="02040503050406030204" pitchFamily="18" charset="0"/>
                                    <a:cs typeface="TH SarabunPSK Regular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H SarabunPSK Regular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sz="2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H SarabunPSK Regular" charset="0"/>
                                  </a:rPr>
                                  <m:t>;</m:t>
                                </m:r>
                              </m:oMath>
                            </m:oMathPara>
                          </a14:m>
                          <a:endParaRPr lang="th-TH" sz="2800" b="0" i="0" dirty="0">
                            <a:latin typeface="TH SarabunPSK" pitchFamily="34" charset="-34"/>
                            <a:ea typeface="Cambria Math" panose="02040503050406030204" pitchFamily="18" charset="0"/>
                            <a:cs typeface="TH SarabunPSK" pitchFamily="34" charset="-34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TH SarabunPSK Regular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2800" b="0" i="0" smtClean="0">
                                        <a:latin typeface="TH SarabunPSK" pitchFamily="34" charset="-34"/>
                                        <a:cs typeface="TH SarabunPSK" pitchFamily="34" charset="-34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m:rPr>
                                        <m:nor/>
                                      </m:rPr>
                                      <a:rPr lang="en-US" sz="2800" b="0" i="0" smtClean="0">
                                        <a:latin typeface="TH SarabunPSK" pitchFamily="34" charset="-34"/>
                                        <a:cs typeface="TH SarabunPSK" pitchFamily="34" charset="-34"/>
                                      </a:rPr>
                                      <m:t>A</m:t>
                                    </m:r>
                                  </m:sub>
                                </m:sSub>
                                <m:r>
                                  <a:rPr lang="en-US" sz="2800" b="0" i="0" smtClean="0">
                                    <a:latin typeface="Cambria Math" panose="02040503050406030204" pitchFamily="18" charset="0"/>
                                    <a:cs typeface="TH SarabunPSK Regular" charset="0"/>
                                  </a:rPr>
                                  <m:t>: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TH SarabunPSK Regular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cs typeface="TH SarabunPSK Regular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H SarabunPSK Regular" charset="0"/>
                                  </a:rPr>
                                  <m:t>≠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H SarabunPSK Regular" charset="0"/>
                                  </a:rPr>
                                  <m:t>≠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th-TH" sz="2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H SarabunPSK Regular" charset="0"/>
                                  </a:rPr>
                                  <m:t>  </m:t>
                                </m:r>
                                <m:r>
                                  <a:rPr lang="th-TH" sz="2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H SarabunPSK Regular" charset="0"/>
                                  </a:rPr>
                                  <m:t>มีค่าเฉลี่ยอย่างน้อย</m:t>
                                </m:r>
                                <m:r>
                                  <a:rPr lang="th-TH" sz="2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H SarabunPSK Regular" charset="0"/>
                                  </a:rPr>
                                  <m:t> 1 </m:t>
                                </m:r>
                                <m:r>
                                  <a:rPr lang="th-TH" sz="2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H SarabunPSK Regular" charset="0"/>
                                  </a:rPr>
                                  <m:t>คู่</m:t>
                                </m:r>
                                <m:r>
                                  <m:rPr>
                                    <m:nor/>
                                  </m:rPr>
                                  <a:rPr lang="th-TH" sz="2800" b="0" i="0" smtClean="0">
                                    <a:latin typeface="TH SarabunPSK" pitchFamily="34" charset="-34"/>
                                    <a:cs typeface="TH SarabunPSK" pitchFamily="34" charset="-34"/>
                                  </a:rPr>
                                  <m:t>ที่แตกต่างกัน</m:t>
                                </m:r>
                              </m:oMath>
                            </m:oMathPara>
                          </a14:m>
                          <a:endParaRPr lang="en-US" sz="28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28366304"/>
                  </p:ext>
                </p:extLst>
              </p:nvPr>
            </p:nvGraphicFramePr>
            <p:xfrm>
              <a:off x="407368" y="1196752"/>
              <a:ext cx="11449272" cy="5514447"/>
            </p:xfrm>
            <a:graphic>
              <a:graphicData uri="http://schemas.openxmlformats.org/drawingml/2006/table">
                <a:tbl>
                  <a:tblPr firstRow="1" bandRow="1">
                    <a:tableStyleId>{8A107856-5554-42FB-B03E-39F5DBC370BA}</a:tableStyleId>
                  </a:tblPr>
                  <a:tblGrid>
                    <a:gridCol w="3506339"/>
                    <a:gridCol w="7942933"/>
                  </a:tblGrid>
                  <a:tr h="1066800">
                    <a:tc>
                      <a:txBody>
                        <a:bodyPr/>
                        <a:lstStyle/>
                        <a:p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วัตถุประสงค์</a:t>
                          </a:r>
                          <a:endParaRPr lang="en-US" sz="32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เปรียบเทียบความแตกต่างของค่าเฉลี่ยระหว่างกลุ่มตัวอย่างมากกว่า</a:t>
                          </a:r>
                          <a:r>
                            <a:rPr lang="th-TH" sz="3200" b="0" i="0" baseline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3200" b="0" i="0" baseline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2 </a:t>
                          </a:r>
                          <a:r>
                            <a:rPr lang="th-TH" sz="3200" b="0" i="0" baseline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กลุ่มที่</a:t>
                          </a:r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เป็นอิสระจากกัน</a:t>
                          </a:r>
                        </a:p>
                      </a:txBody>
                      <a:tcPr/>
                    </a:tc>
                  </a:tr>
                  <a:tr h="3017520">
                    <a:tc>
                      <a:txBody>
                        <a:bodyPr/>
                        <a:lstStyle/>
                        <a:p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ข้อตกลงเบื้องต้น</a:t>
                          </a:r>
                          <a:endParaRPr lang="en-US" sz="32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571500" indent="-5715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ตัวแปรต้น: </a:t>
                          </a:r>
                          <a:r>
                            <a:rPr lang="en-US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nominal, </a:t>
                          </a:r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มากกว่า </a:t>
                          </a:r>
                          <a:r>
                            <a:rPr lang="en-US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2 </a:t>
                          </a:r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กลุ่ม โดยกลุ่มตัวอย่างสามารถอยู่ได้เพียงกลุ่มเดียวเท่านั้น เช่น ระดับการศึกษาสูงสุด,</a:t>
                          </a:r>
                          <a:r>
                            <a:rPr lang="th-TH" sz="3200" b="0" i="0" baseline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 ภูมิลำเนา</a:t>
                          </a:r>
                          <a:endParaRPr lang="th-TH" sz="3200" b="0" i="0" dirty="0" smtClean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  <a:p>
                          <a:pPr marL="571500" indent="-5715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ตัวแปรตาม: </a:t>
                          </a:r>
                          <a:r>
                            <a:rPr lang="en-US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interval/</a:t>
                          </a:r>
                          <a:r>
                            <a:rPr lang="en-US" sz="3200" b="0" i="0" baseline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 ratio </a:t>
                          </a:r>
                          <a:r>
                            <a:rPr lang="th-TH" sz="3200" b="0" i="0" baseline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ที่</a:t>
                          </a:r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มีการแจกแจงเป็นปกติ (</a:t>
                          </a:r>
                          <a:r>
                            <a:rPr lang="en-US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normal distribution)</a:t>
                          </a:r>
                        </a:p>
                        <a:p>
                          <a:pPr marL="571500" indent="-5715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ความแปรปรวนระหว่างกลุ่มไม่แตกต่าง (</a:t>
                          </a:r>
                          <a:r>
                            <a:rPr lang="en-US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homogeneity of variance)</a:t>
                          </a:r>
                          <a:endParaRPr lang="en-US" sz="32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</a:tr>
                  <a:tr h="1430127">
                    <a:tc>
                      <a:txBody>
                        <a:bodyPr/>
                        <a:lstStyle/>
                        <a:p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สมมติฐาน</a:t>
                          </a:r>
                          <a:endParaRPr lang="en-US" sz="32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th-TH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44206" t="-290638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939832" y="6093296"/>
            <a:ext cx="2844800" cy="476250"/>
          </a:xfrm>
        </p:spPr>
        <p:txBody>
          <a:bodyPr/>
          <a:lstStyle/>
          <a:p>
            <a:fld id="{B488DB66-F414-44A0-AC93-EACE0DCA1B5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711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การวิเคราะห์ความแปรปรวน (</a:t>
            </a:r>
            <a:r>
              <a:rPr lang="en-US"/>
              <a:t>ANOVA</a:t>
            </a:r>
            <a:r>
              <a:rPr lang="th-TH"/>
              <a:t>)</a:t>
            </a:r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15761"/>
              </p:ext>
            </p:extLst>
          </p:nvPr>
        </p:nvGraphicFramePr>
        <p:xfrm>
          <a:off x="335360" y="1455377"/>
          <a:ext cx="11521280" cy="515112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528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92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h-TH" sz="3200" b="0" i="0" dirty="0">
                          <a:latin typeface="TH SarabunPSK" pitchFamily="34" charset="-34"/>
                          <a:cs typeface="TH SarabunPSK" pitchFamily="34" charset="-34"/>
                        </a:rPr>
                        <a:t>การแปลผล</a:t>
                      </a:r>
                      <a:endParaRPr lang="en-US" sz="3200" b="0" i="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0" i="0" dirty="0">
                          <a:latin typeface="TH SarabunPSK" pitchFamily="34" charset="-34"/>
                          <a:cs typeface="TH SarabunPSK" pitchFamily="34" charset="-34"/>
                        </a:rPr>
                        <a:t>ผลการวิเคราะห์จาก</a:t>
                      </a:r>
                      <a:r>
                        <a:rPr lang="th-TH" sz="3200" b="0" i="0" baseline="0" dirty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en-US" sz="3200" b="0" i="0" baseline="0" dirty="0">
                          <a:latin typeface="TH SarabunPSK" pitchFamily="34" charset="-34"/>
                          <a:cs typeface="TH SarabunPSK" pitchFamily="34" charset="-34"/>
                        </a:rPr>
                        <a:t>ANOVA </a:t>
                      </a:r>
                      <a:r>
                        <a:rPr lang="th-TH" sz="3200" b="0" i="0" baseline="0" dirty="0">
                          <a:latin typeface="TH SarabunPSK" pitchFamily="34" charset="-34"/>
                          <a:cs typeface="TH SarabunPSK" pitchFamily="34" charset="-34"/>
                        </a:rPr>
                        <a:t>หากได้ </a:t>
                      </a:r>
                      <a:r>
                        <a:rPr lang="en-US" sz="3200" b="0" i="0" baseline="0" dirty="0">
                          <a:latin typeface="TH SarabunPSK" pitchFamily="34" charset="-34"/>
                          <a:cs typeface="TH SarabunPSK" pitchFamily="34" charset="-34"/>
                        </a:rPr>
                        <a:t>p &lt; .05 </a:t>
                      </a:r>
                      <a:r>
                        <a:rPr lang="th-TH" sz="3200" b="0" i="0" baseline="0" dirty="0">
                          <a:latin typeface="TH SarabunPSK" pitchFamily="34" charset="-34"/>
                          <a:cs typeface="TH SarabunPSK" pitchFamily="34" charset="-34"/>
                        </a:rPr>
                        <a:t>จะบอกเพียงว่ามีอย่างน้อย </a:t>
                      </a:r>
                      <a:r>
                        <a:rPr lang="en-US" sz="3200" b="0" i="0" baseline="0" dirty="0">
                          <a:latin typeface="TH SarabunPSK" pitchFamily="34" charset="-34"/>
                          <a:cs typeface="TH SarabunPSK" pitchFamily="34" charset="-34"/>
                        </a:rPr>
                        <a:t>1 </a:t>
                      </a:r>
                      <a:r>
                        <a:rPr lang="th-TH" sz="3200" b="0" i="0" baseline="0" dirty="0">
                          <a:latin typeface="TH SarabunPSK" pitchFamily="34" charset="-34"/>
                          <a:cs typeface="TH SarabunPSK" pitchFamily="34" charset="-34"/>
                        </a:rPr>
                        <a:t>คู่ที่แตกต่าง</a:t>
                      </a:r>
                      <a:r>
                        <a:rPr lang="en-US" sz="3200" b="0" i="0" baseline="0" dirty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3200" b="0" i="0" baseline="0" dirty="0">
                          <a:latin typeface="TH SarabunPSK" pitchFamily="34" charset="-34"/>
                          <a:cs typeface="TH SarabunPSK" pitchFamily="34" charset="-34"/>
                        </a:rPr>
                        <a:t>แต่ไม่สามารถบอกได้ว่าเป็นคู่ใด</a:t>
                      </a:r>
                      <a:endParaRPr lang="th-TH" sz="3200" b="0" i="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0" i="0" dirty="0">
                          <a:latin typeface="TH SarabunPSK" pitchFamily="34" charset="-34"/>
                          <a:cs typeface="TH SarabunPSK" pitchFamily="34" charset="-34"/>
                        </a:rPr>
                        <a:t>Post</a:t>
                      </a:r>
                      <a:r>
                        <a:rPr lang="en-US" sz="3200" b="0" i="0" baseline="0" dirty="0">
                          <a:latin typeface="TH SarabunPSK" pitchFamily="34" charset="-34"/>
                          <a:cs typeface="TH SarabunPSK" pitchFamily="34" charset="-34"/>
                        </a:rPr>
                        <a:t> hoc analysis</a:t>
                      </a:r>
                      <a:endParaRPr lang="en-US" sz="3200" b="0" i="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th-TH" sz="3200" b="0" i="0" dirty="0">
                          <a:latin typeface="TH SarabunPSK" pitchFamily="34" charset="-34"/>
                          <a:cs typeface="TH SarabunPSK" pitchFamily="34" charset="-34"/>
                        </a:rPr>
                        <a:t>เป็นการทดสอบสืบเนื่อง</a:t>
                      </a:r>
                      <a:r>
                        <a:rPr lang="th-TH" sz="3200" b="0" i="0" baseline="0" dirty="0">
                          <a:latin typeface="TH SarabunPSK" pitchFamily="34" charset="-34"/>
                          <a:cs typeface="TH SarabunPSK" pitchFamily="34" charset="-34"/>
                        </a:rPr>
                        <a:t> เพื่อให้สามารถระบุได้ว่าคู่ใดที่มีความแตกต่าง 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th-TH" sz="3200" b="0" i="0" dirty="0">
                          <a:latin typeface="TH SarabunPSK" pitchFamily="34" charset="-34"/>
                          <a:cs typeface="TH SarabunPSK" pitchFamily="34" charset="-34"/>
                        </a:rPr>
                        <a:t>การทดสอบมีหลายแบบ เช่น </a:t>
                      </a:r>
                      <a:r>
                        <a:rPr lang="en-US" sz="3200" b="0" i="0" dirty="0">
                          <a:latin typeface="TH SarabunPSK" pitchFamily="34" charset="-34"/>
                          <a:cs typeface="TH SarabunPSK" pitchFamily="34" charset="-34"/>
                        </a:rPr>
                        <a:t>LSD, Bonferroni,</a:t>
                      </a:r>
                      <a:r>
                        <a:rPr lang="en-US" sz="3200" b="0" i="0" baseline="0" dirty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en-US" sz="3200" b="0" i="0" baseline="0" dirty="0" err="1">
                          <a:latin typeface="TH SarabunPSK" pitchFamily="34" charset="-34"/>
                          <a:cs typeface="TH SarabunPSK" pitchFamily="34" charset="-34"/>
                        </a:rPr>
                        <a:t>Scheffe</a:t>
                      </a:r>
                      <a:r>
                        <a:rPr lang="en-US" sz="3200" b="0" i="0" baseline="0" dirty="0">
                          <a:latin typeface="TH SarabunPSK" pitchFamily="34" charset="-34"/>
                          <a:cs typeface="TH SarabunPSK" pitchFamily="34" charset="-34"/>
                        </a:rPr>
                        <a:t>, Tukey </a:t>
                      </a:r>
                      <a:r>
                        <a:rPr lang="th-TH" sz="3200" b="0" i="0" baseline="0" dirty="0">
                          <a:latin typeface="TH SarabunPSK" pitchFamily="34" charset="-34"/>
                          <a:cs typeface="TH SarabunPSK" pitchFamily="34" charset="-34"/>
                        </a:rPr>
                        <a:t>เป็นต้น</a:t>
                      </a:r>
                      <a:endParaRPr lang="en-US" sz="3200" b="0" i="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0" i="0" dirty="0">
                          <a:latin typeface="TH SarabunPSK" pitchFamily="34" charset="-34"/>
                          <a:cs typeface="TH SarabunPSK" pitchFamily="34" charset="-34"/>
                        </a:rPr>
                        <a:t>Post</a:t>
                      </a:r>
                      <a:r>
                        <a:rPr lang="en-US" sz="3200" b="0" i="0" baseline="0" dirty="0">
                          <a:latin typeface="TH SarabunPSK" pitchFamily="34" charset="-34"/>
                          <a:cs typeface="TH SarabunPSK" pitchFamily="34" charset="-34"/>
                        </a:rPr>
                        <a:t> hoc correction</a:t>
                      </a:r>
                      <a:endParaRPr lang="en-US" sz="3200" b="0" i="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0" i="0" dirty="0">
                          <a:latin typeface="TH SarabunPSK" pitchFamily="34" charset="-34"/>
                          <a:cs typeface="TH SarabunPSK" pitchFamily="34" charset="-34"/>
                        </a:rPr>
                        <a:t>ค่า</a:t>
                      </a:r>
                      <a:r>
                        <a:rPr lang="th-TH" sz="3200" b="0" i="0" baseline="0" dirty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en-US" sz="3200" b="0" i="0" dirty="0">
                          <a:latin typeface="TH SarabunPSK" pitchFamily="34" charset="-34"/>
                          <a:cs typeface="TH SarabunPSK" pitchFamily="34" charset="-34"/>
                        </a:rPr>
                        <a:t>alpha </a:t>
                      </a:r>
                      <a:r>
                        <a:rPr lang="th-TH" sz="3200" b="0" i="0" dirty="0">
                          <a:latin typeface="TH SarabunPSK" pitchFamily="34" charset="-34"/>
                          <a:cs typeface="TH SarabunPSK" pitchFamily="34" charset="-34"/>
                        </a:rPr>
                        <a:t>ควรมีปรับให้เหมาะสมกับจำนวนของ</a:t>
                      </a:r>
                      <a:r>
                        <a:rPr lang="th-TH" sz="3200" b="0" i="0" baseline="0" dirty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en-US" sz="3200" b="0" i="0" dirty="0">
                          <a:latin typeface="TH SarabunPSK" pitchFamily="34" charset="-34"/>
                          <a:cs typeface="TH SarabunPSK" pitchFamily="34" charset="-34"/>
                        </a:rPr>
                        <a:t>post-hoc tests (</a:t>
                      </a:r>
                      <a:r>
                        <a:rPr lang="en-US" sz="3200" b="0" i="0" dirty="0" err="1">
                          <a:latin typeface="TH SarabunPSK" pitchFamily="34" charset="-34"/>
                          <a:cs typeface="TH SarabunPSK" pitchFamily="34" charset="-34"/>
                        </a:rPr>
                        <a:t>Bonferoni</a:t>
                      </a:r>
                      <a:r>
                        <a:rPr lang="en-US" sz="3200" b="0" i="0" dirty="0">
                          <a:latin typeface="TH SarabunPSK" pitchFamily="34" charset="-34"/>
                          <a:cs typeface="TH SarabunPSK" pitchFamily="34" charset="-34"/>
                        </a:rPr>
                        <a:t> correction)</a:t>
                      </a:r>
                      <a:r>
                        <a:rPr lang="th-TH" sz="3200" b="0" i="0" dirty="0">
                          <a:latin typeface="TH SarabunPSK" pitchFamily="34" charset="-34"/>
                          <a:cs typeface="TH SarabunPSK" pitchFamily="34" charset="-34"/>
                        </a:rPr>
                        <a:t> เช่น หากมี </a:t>
                      </a:r>
                      <a:r>
                        <a:rPr lang="en-US" sz="3200" b="0" i="0" dirty="0">
                          <a:latin typeface="TH SarabunPSK" pitchFamily="34" charset="-34"/>
                          <a:cs typeface="TH SarabunPSK" pitchFamily="34" charset="-34"/>
                        </a:rPr>
                        <a:t>3 </a:t>
                      </a:r>
                      <a:r>
                        <a:rPr lang="th-TH" sz="3200" b="0" i="0" dirty="0">
                          <a:latin typeface="TH SarabunPSK" pitchFamily="34" charset="-34"/>
                          <a:cs typeface="TH SarabunPSK" pitchFamily="34" charset="-34"/>
                        </a:rPr>
                        <a:t>กลุ่ม จะมี </a:t>
                      </a:r>
                      <a:r>
                        <a:rPr lang="en-US" sz="3200" b="0" i="0" dirty="0">
                          <a:latin typeface="TH SarabunPSK" pitchFamily="34" charset="-34"/>
                          <a:cs typeface="TH SarabunPSK" pitchFamily="34" charset="-34"/>
                        </a:rPr>
                        <a:t>post-hoc tests </a:t>
                      </a:r>
                      <a:r>
                        <a:rPr lang="th-TH" sz="3200" b="0" i="0" dirty="0">
                          <a:latin typeface="TH SarabunPSK" pitchFamily="34" charset="-34"/>
                          <a:cs typeface="TH SarabunPSK" pitchFamily="34" charset="-34"/>
                        </a:rPr>
                        <a:t>จำนวน </a:t>
                      </a:r>
                      <a:r>
                        <a:rPr lang="en-US" sz="3200" b="0" i="0" dirty="0">
                          <a:latin typeface="TH SarabunPSK" pitchFamily="34" charset="-34"/>
                          <a:cs typeface="TH SarabunPSK" pitchFamily="34" charset="-34"/>
                        </a:rPr>
                        <a:t>3 </a:t>
                      </a:r>
                      <a:r>
                        <a:rPr lang="th-TH" sz="3200" b="0" i="0" dirty="0">
                          <a:latin typeface="TH SarabunPSK" pitchFamily="34" charset="-34"/>
                          <a:cs typeface="TH SarabunPSK" pitchFamily="34" charset="-34"/>
                        </a:rPr>
                        <a:t>ครั้ง (</a:t>
                      </a:r>
                      <a:r>
                        <a:rPr lang="en-US" sz="3200" b="0" i="0" dirty="0"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r>
                        <a:rPr lang="en-US" sz="3200" b="0" i="0" baseline="0" dirty="0">
                          <a:latin typeface="TH SarabunPSK" pitchFamily="34" charset="-34"/>
                          <a:cs typeface="TH SarabunPSK" pitchFamily="34" charset="-34"/>
                        </a:rPr>
                        <a:t> vs. 2, 1 vs. 3, </a:t>
                      </a:r>
                      <a:r>
                        <a:rPr lang="th-TH" sz="3200" b="0" i="0" baseline="0" dirty="0">
                          <a:latin typeface="TH SarabunPSK" pitchFamily="34" charset="-34"/>
                          <a:cs typeface="TH SarabunPSK" pitchFamily="34" charset="-34"/>
                        </a:rPr>
                        <a:t>และ </a:t>
                      </a:r>
                      <a:r>
                        <a:rPr lang="en-US" sz="3200" b="0" i="0" baseline="0" dirty="0">
                          <a:latin typeface="TH SarabunPSK" pitchFamily="34" charset="-34"/>
                          <a:cs typeface="TH SarabunPSK" pitchFamily="34" charset="-34"/>
                        </a:rPr>
                        <a:t>2 vs.</a:t>
                      </a:r>
                      <a:r>
                        <a:rPr lang="th-TH" sz="3200" b="0" i="0" baseline="0" dirty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en-US" sz="3200" b="0" i="0" baseline="0" dirty="0">
                          <a:latin typeface="TH SarabunPSK" pitchFamily="34" charset="-34"/>
                          <a:cs typeface="TH SarabunPSK" pitchFamily="34" charset="-34"/>
                        </a:rPr>
                        <a:t>3) </a:t>
                      </a:r>
                      <a:r>
                        <a:rPr lang="th-TH" sz="3200" b="0" i="0" baseline="0" dirty="0">
                          <a:latin typeface="TH SarabunPSK" pitchFamily="34" charset="-34"/>
                          <a:cs typeface="TH SarabunPSK" pitchFamily="34" charset="-34"/>
                        </a:rPr>
                        <a:t>ค่า </a:t>
                      </a:r>
                      <a:r>
                        <a:rPr lang="en-US" sz="3200" b="0" i="0" baseline="0" dirty="0">
                          <a:latin typeface="TH SarabunPSK" pitchFamily="34" charset="-34"/>
                          <a:cs typeface="TH SarabunPSK" pitchFamily="34" charset="-34"/>
                        </a:rPr>
                        <a:t>alpha </a:t>
                      </a:r>
                      <a:r>
                        <a:rPr lang="th-TH" sz="3200" b="0" i="0" baseline="0" dirty="0">
                          <a:latin typeface="TH SarabunPSK" pitchFamily="34" charset="-34"/>
                          <a:cs typeface="TH SarabunPSK" pitchFamily="34" charset="-34"/>
                        </a:rPr>
                        <a:t>ที่เหมาะสมควรเป็น </a:t>
                      </a:r>
                      <a:r>
                        <a:rPr lang="en-US" sz="3200" b="0" i="0" baseline="0" dirty="0">
                          <a:latin typeface="TH SarabunPSK" pitchFamily="34" charset="-34"/>
                          <a:cs typeface="TH SarabunPSK" pitchFamily="34" charset="-34"/>
                        </a:rPr>
                        <a:t>.05/3 </a:t>
                      </a:r>
                      <a:r>
                        <a:rPr lang="th-TH" sz="3200" b="0" i="0" baseline="0" dirty="0">
                          <a:latin typeface="TH SarabunPSK" pitchFamily="34" charset="-34"/>
                          <a:cs typeface="TH SarabunPSK" pitchFamily="34" charset="-34"/>
                        </a:rPr>
                        <a:t>ดังนั้น ค่า </a:t>
                      </a:r>
                      <a:r>
                        <a:rPr lang="en-US" sz="3200" b="0" i="0" baseline="0" dirty="0">
                          <a:latin typeface="TH SarabunPSK" pitchFamily="34" charset="-34"/>
                          <a:cs typeface="TH SarabunPSK" pitchFamily="34" charset="-34"/>
                        </a:rPr>
                        <a:t>p value </a:t>
                      </a:r>
                      <a:r>
                        <a:rPr lang="th-TH" sz="3200" b="0" i="0" baseline="0" dirty="0">
                          <a:latin typeface="TH SarabunPSK" pitchFamily="34" charset="-34"/>
                          <a:cs typeface="TH SarabunPSK" pitchFamily="34" charset="-34"/>
                        </a:rPr>
                        <a:t>ที่จะ </a:t>
                      </a:r>
                      <a:r>
                        <a:rPr lang="en-US" sz="3200" b="0" i="0" baseline="0" dirty="0">
                          <a:latin typeface="TH SarabunPSK" pitchFamily="34" charset="-34"/>
                          <a:cs typeface="TH SarabunPSK" pitchFamily="34" charset="-34"/>
                        </a:rPr>
                        <a:t>significance </a:t>
                      </a:r>
                      <a:r>
                        <a:rPr lang="th-TH" sz="3200" b="0" i="0" baseline="0" dirty="0">
                          <a:latin typeface="TH SarabunPSK" pitchFamily="34" charset="-34"/>
                          <a:cs typeface="TH SarabunPSK" pitchFamily="34" charset="-34"/>
                        </a:rPr>
                        <a:t>เท่ากับ </a:t>
                      </a:r>
                      <a:r>
                        <a:rPr lang="en-US" sz="3200" b="0" i="0" baseline="0" dirty="0">
                          <a:latin typeface="TH SarabunPSK" pitchFamily="34" charset="-34"/>
                          <a:cs typeface="TH SarabunPSK" pitchFamily="34" charset="-34"/>
                        </a:rPr>
                        <a:t>0.167</a:t>
                      </a:r>
                      <a:endParaRPr lang="en-US" sz="3200" b="0" i="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939832" y="6093296"/>
            <a:ext cx="2844800" cy="476250"/>
          </a:xfrm>
        </p:spPr>
        <p:txBody>
          <a:bodyPr/>
          <a:lstStyle/>
          <a:p>
            <a:fld id="{B488DB66-F414-44A0-AC93-EACE0DCA1B5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1477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Repeated measures ANOVA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DB66-F414-44A0-AC93-EACE0DCA1B53}" type="slidenum">
              <a:rPr lang="en-US" smtClean="0"/>
              <a:pPr/>
              <a:t>46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50924640"/>
                  </p:ext>
                </p:extLst>
              </p:nvPr>
            </p:nvGraphicFramePr>
            <p:xfrm>
              <a:off x="335360" y="1511009"/>
              <a:ext cx="11521280" cy="4094607"/>
            </p:xfrm>
            <a:graphic>
              <a:graphicData uri="http://schemas.openxmlformats.org/drawingml/2006/table">
                <a:tbl>
                  <a:tblPr firstRow="1" bandRow="1">
                    <a:tableStyleId>{8A107856-5554-42FB-B03E-39F5DBC370BA}</a:tableStyleId>
                  </a:tblPr>
                  <a:tblGrid>
                    <a:gridCol w="352839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99288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วัตถุประสงค์</a:t>
                          </a:r>
                          <a:endParaRPr lang="en-US" sz="32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เปรียบเทียบความแตกต่างของค่าเฉลี่ยมากกว่า </a:t>
                          </a:r>
                          <a:r>
                            <a:rPr lang="en-US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2</a:t>
                          </a:r>
                          <a:r>
                            <a:rPr lang="en-US" sz="3200" b="0" i="0" baseline="0" dirty="0">
                              <a:latin typeface="TH SarabunPSK" pitchFamily="34" charset="-34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th-TH" sz="3200" b="0" i="0" baseline="0" dirty="0">
                              <a:latin typeface="TH SarabunPSK" pitchFamily="34" charset="-34"/>
                              <a:cs typeface="TH SarabunPSK" pitchFamily="34" charset="-34"/>
                            </a:rPr>
                            <a:t>ชุด </a:t>
                          </a:r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จาก</a:t>
                          </a:r>
                          <a:r>
                            <a:rPr lang="th-TH" sz="3200" b="0" i="0" baseline="0" dirty="0">
                              <a:latin typeface="TH SarabunPSK" pitchFamily="34" charset="-34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3200" b="0" i="0" baseline="0" dirty="0">
                              <a:latin typeface="TH SarabunPSK" pitchFamily="34" charset="-34"/>
                              <a:cs typeface="TH SarabunPSK" pitchFamily="34" charset="-34"/>
                            </a:rPr>
                            <a:t>1 </a:t>
                          </a:r>
                          <a:r>
                            <a:rPr lang="th-TH" sz="3200" b="0" i="0" baseline="0" dirty="0">
                              <a:latin typeface="TH SarabunPSK" pitchFamily="34" charset="-34"/>
                              <a:cs typeface="TH SarabunPSK" pitchFamily="34" charset="-34"/>
                            </a:rPr>
                            <a:t>กลุ่ม</a:t>
                          </a:r>
                          <a:r>
                            <a:rPr lang="en-US" sz="3200" b="0" i="0" baseline="0" dirty="0">
                              <a:latin typeface="TH SarabunPSK" pitchFamily="34" charset="-34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th-TH" sz="3200" b="0" i="0" baseline="0" dirty="0">
                              <a:latin typeface="TH SarabunPSK" pitchFamily="34" charset="-34"/>
                              <a:cs typeface="TH SarabunPSK" pitchFamily="34" charset="-34"/>
                            </a:rPr>
                            <a:t>ทำให้ข้อมูลไม่เป็นอิสระจากกัน</a:t>
                          </a:r>
                          <a:endParaRPr lang="en-US" sz="32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ข้อตกลงเบื้องต้น</a:t>
                          </a:r>
                          <a:endParaRPr lang="en-US" sz="32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571500" indent="-5715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ตัวแปรต้น: </a:t>
                          </a:r>
                          <a:r>
                            <a:rPr lang="en-US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nominal, </a:t>
                          </a:r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มากกว่า </a:t>
                          </a:r>
                          <a:r>
                            <a:rPr lang="en-US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2 </a:t>
                          </a:r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กลุ่มแตกต่างกัน โดยกลุ่มตัวอย่างสามารถอยู่ได้เพียงกลุ่มเดียวเท่านั้น</a:t>
                          </a:r>
                        </a:p>
                        <a:p>
                          <a:pPr marL="571500" indent="-5715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ตัวแปรตาม: </a:t>
                          </a:r>
                          <a:r>
                            <a:rPr lang="en-US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interval/</a:t>
                          </a:r>
                          <a:r>
                            <a:rPr lang="en-US" sz="3200" b="0" i="0" baseline="0" dirty="0">
                              <a:latin typeface="TH SarabunPSK" pitchFamily="34" charset="-34"/>
                              <a:cs typeface="TH SarabunPSK" pitchFamily="34" charset="-34"/>
                            </a:rPr>
                            <a:t> ratio </a:t>
                          </a:r>
                          <a:r>
                            <a:rPr lang="th-TH" sz="3200" b="0" i="0" baseline="0" dirty="0">
                              <a:latin typeface="TH SarabunPSK" pitchFamily="34" charset="-34"/>
                              <a:cs typeface="TH SarabunPSK" pitchFamily="34" charset="-34"/>
                            </a:rPr>
                            <a:t>ที่</a:t>
                          </a:r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มีการแจกแจงเป็นปกติ</a:t>
                          </a:r>
                          <a:endParaRPr lang="en-US" sz="32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  <a:p>
                          <a:pPr marL="571500" indent="-5715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ความแปรปรวนระหว่างกลุ่มไม่แตกต่าง</a:t>
                          </a:r>
                          <a:endParaRPr lang="en-US" sz="32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th-TH" sz="32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สมมติฐาน</a:t>
                          </a:r>
                          <a:endParaRPr lang="en-US" sz="32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TH SarabunPSK Regular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  <a:cs typeface="TH SarabunPSK" pitchFamily="34" charset="-34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m:rPr>
                                        <m:nor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  <a:cs typeface="TH SarabunPSK" pitchFamily="34" charset="-34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800" b="0" i="0" smtClean="0">
                                    <a:latin typeface="Cambria Math" panose="02040503050406030204" pitchFamily="18" charset="0"/>
                                    <a:cs typeface="TH SarabunPSK Regular" charset="0"/>
                                  </a:rPr>
                                  <m:t>: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TH SarabunPSK Regular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cs typeface="TH SarabunPSK Regular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800" b="0" i="0" smtClean="0">
                                    <a:latin typeface="Cambria Math" panose="02040503050406030204" pitchFamily="18" charset="0"/>
                                    <a:cs typeface="TH SarabunPSK Regular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H SarabunPSK Regular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H SarabunPSK Regular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sz="2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H SarabunPSK Regular" charset="0"/>
                                  </a:rPr>
                                  <m:t>;</m:t>
                                </m:r>
                              </m:oMath>
                            </m:oMathPara>
                          </a14:m>
                          <a:endParaRPr lang="th-TH" sz="28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H SarabunPSK" pitchFamily="34" charset="-34"/>
                          </a:endParaRPr>
                        </a:p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cs typeface="TH SarabunPSK Regular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  <a:cs typeface="TH SarabunPSK" pitchFamily="34" charset="-34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  <a:cs typeface="TH SarabunPSK" pitchFamily="34" charset="-34"/>
                                    </a:rPr>
                                    <m:t>A</m:t>
                                  </m:r>
                                </m:sub>
                              </m:sSub>
                              <m:r>
                                <a:rPr lang="en-US" sz="2800" b="0" i="0" smtClean="0">
                                  <a:latin typeface="Cambria Math" panose="02040503050406030204" pitchFamily="18" charset="0"/>
                                  <a:cs typeface="TH SarabunPSK Regular" charset="0"/>
                                </a:rPr>
                                <m:t>: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cs typeface="TH SarabunPSK Regular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H SarabunPSK Regular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2800" b="0" i="0" smtClean="0">
                                      <a:latin typeface="Cambria Math" panose="02040503050406030204" pitchFamily="18" charset="0"/>
                                      <a:cs typeface="TH SarabunPSK Regular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H SarabunPSK Regular" charset="0"/>
                                </a:rPr>
                                <m:t>≠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H SarabunPSK Regular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H SarabunPSK Regular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2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H SarabunPSK Regular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H SarabunPSK Regular" charset="0"/>
                                </a:rPr>
                                <m:t>≠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H SarabunPSK Regular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H SarabunPSK Regular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2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H SarabunPSK Regular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sz="2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H SarabunPSK Regular" charset="0"/>
                                </a:rPr>
                                <m:t> </m:t>
                              </m:r>
                              <m:r>
                                <a:rPr lang="th-TH" sz="2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H SarabunPSK Regular" charset="0"/>
                                </a:rPr>
                                <m:t>มีค่าเฉลี่ยอย่างน้อย</m:t>
                              </m:r>
                              <m:r>
                                <a:rPr lang="th-TH" sz="2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H SarabunPSK Regular" charset="0"/>
                                </a:rPr>
                                <m:t> 1 </m:t>
                              </m:r>
                              <m:r>
                                <a:rPr lang="th-TH" sz="2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H SarabunPSK Regular" charset="0"/>
                                </a:rPr>
                                <m:t>คู่</m:t>
                              </m:r>
                            </m:oMath>
                          </a14:m>
                          <a:r>
                            <a:rPr lang="th-TH" sz="2800" b="0" i="0" dirty="0">
                              <a:latin typeface="TH SarabunPSK" pitchFamily="34" charset="-34"/>
                              <a:cs typeface="TH SarabunPSK" pitchFamily="34" charset="-34"/>
                            </a:rPr>
                            <a:t>ที่แตกต่างกัน</a:t>
                          </a:r>
                          <a:endParaRPr lang="en-US" sz="28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50924640"/>
                  </p:ext>
                </p:extLst>
              </p:nvPr>
            </p:nvGraphicFramePr>
            <p:xfrm>
              <a:off x="335360" y="1511009"/>
              <a:ext cx="11521280" cy="4239578"/>
            </p:xfrm>
            <a:graphic>
              <a:graphicData uri="http://schemas.openxmlformats.org/drawingml/2006/table">
                <a:tbl>
                  <a:tblPr firstRow="1" bandRow="1">
                    <a:tableStyleId>{8A107856-5554-42FB-B03E-39F5DBC370BA}</a:tableStyleId>
                  </a:tblPr>
                  <a:tblGrid>
                    <a:gridCol w="3528392"/>
                    <a:gridCol w="7992888"/>
                  </a:tblGrid>
                  <a:tr h="1066800">
                    <a:tc>
                      <a:txBody>
                        <a:bodyPr/>
                        <a:lstStyle/>
                        <a:p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วัตถุประสงค์</a:t>
                          </a:r>
                          <a:endParaRPr lang="en-US" sz="32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เปรียบเทียบความแตกต่างของค่าเฉลี่ยมากกว่า </a:t>
                          </a:r>
                          <a:r>
                            <a:rPr lang="en-US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2</a:t>
                          </a:r>
                          <a:r>
                            <a:rPr lang="en-US" sz="3200" b="0" i="0" baseline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th-TH" sz="3200" b="0" i="0" baseline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ชุด </a:t>
                          </a:r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จาก</a:t>
                          </a:r>
                          <a:r>
                            <a:rPr lang="th-TH" sz="3200" b="0" i="0" baseline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en-US" sz="3200" b="0" i="0" baseline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1 </a:t>
                          </a:r>
                          <a:r>
                            <a:rPr lang="th-TH" sz="3200" b="0" i="0" baseline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กลุ่ม</a:t>
                          </a:r>
                          <a:r>
                            <a:rPr lang="en-US" sz="3200" b="0" i="0" baseline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 </a:t>
                          </a:r>
                          <a:r>
                            <a:rPr lang="th-TH" sz="3200" b="0" i="0" baseline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ทำให้ข้อมูลไม่เป็นอิสระจากกัน</a:t>
                          </a:r>
                          <a:endParaRPr lang="en-US" sz="32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</a:tr>
                  <a:tr h="2042160">
                    <a:tc>
                      <a:txBody>
                        <a:bodyPr/>
                        <a:lstStyle/>
                        <a:p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ข้อตกลงเบื้องต้น</a:t>
                          </a:r>
                          <a:endParaRPr lang="en-US" sz="32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571500" indent="-5715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ตัวแปรต้น: </a:t>
                          </a:r>
                          <a:r>
                            <a:rPr lang="en-US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nominal, </a:t>
                          </a:r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มากกว่า </a:t>
                          </a:r>
                          <a:r>
                            <a:rPr lang="en-US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2 </a:t>
                          </a:r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กลุ่มแตกต่างกัน โดยกลุ่มตัวอย่างสามารถอยู่ได้เพียงกลุ่มเดียวเท่านั้น</a:t>
                          </a:r>
                        </a:p>
                        <a:p>
                          <a:pPr marL="571500" indent="-5715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ตัวแปรตาม: </a:t>
                          </a:r>
                          <a:r>
                            <a:rPr lang="en-US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interval/</a:t>
                          </a:r>
                          <a:r>
                            <a:rPr lang="en-US" sz="3200" b="0" i="0" baseline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 ratio </a:t>
                          </a:r>
                          <a:r>
                            <a:rPr lang="th-TH" sz="3200" b="0" i="0" baseline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ที่</a:t>
                          </a:r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มีการแจกแจงเป็นปกติ</a:t>
                          </a:r>
                          <a:endParaRPr lang="en-US" sz="3200" b="0" i="0" dirty="0" smtClean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  <a:p>
                          <a:pPr marL="571500" indent="-5715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ความแปรปรวนระหว่างกลุ่มไม่แตกต่าง</a:t>
                          </a:r>
                          <a:endParaRPr lang="en-US" sz="32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</a:tr>
                  <a:tr h="1130618">
                    <a:tc>
                      <a:txBody>
                        <a:bodyPr/>
                        <a:lstStyle/>
                        <a:p>
                          <a:r>
                            <a:rPr lang="th-TH" sz="3200" b="0" i="0" dirty="0" smtClean="0">
                              <a:latin typeface="TH SarabunPSK" pitchFamily="34" charset="-34"/>
                              <a:cs typeface="TH SarabunPSK" pitchFamily="34" charset="-34"/>
                            </a:rPr>
                            <a:t>สมมติฐาน</a:t>
                          </a:r>
                          <a:endParaRPr lang="en-US" sz="3200" b="0" i="0" dirty="0">
                            <a:latin typeface="TH SarabunPSK" pitchFamily="34" charset="-34"/>
                            <a:cs typeface="TH SarabunPSK" pitchFamily="34" charset="-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th-TH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44165" t="-282703" b="-14595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6427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156248" y="125760"/>
            <a:ext cx="7772400" cy="1143000"/>
          </a:xfrm>
        </p:spPr>
        <p:txBody>
          <a:bodyPr/>
          <a:lstStyle/>
          <a:p>
            <a:r>
              <a:rPr lang="en-US"/>
              <a:t>Nonparametric ‘ANOVAs’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3352" y="1309464"/>
            <a:ext cx="11568608" cy="4495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b="1"/>
              <a:t>Assumptions:</a:t>
            </a:r>
            <a:r>
              <a:rPr lang="en-US">
                <a:solidFill>
                  <a:srgbClr val="FF0000"/>
                </a:solidFill>
              </a:rPr>
              <a:t> </a:t>
            </a:r>
            <a:endParaRPr lang="en-US"/>
          </a:p>
          <a:p>
            <a:pPr lvl="1">
              <a:lnSpc>
                <a:spcPct val="80000"/>
              </a:lnSpc>
            </a:pPr>
            <a:r>
              <a:rPr lang="th-TH"/>
              <a:t>ตัวแปรเป็น </a:t>
            </a:r>
            <a:r>
              <a:rPr lang="en-US"/>
              <a:t>Ordinal </a:t>
            </a:r>
            <a:endParaRPr lang="th-TH"/>
          </a:p>
          <a:p>
            <a:pPr lvl="1">
              <a:lnSpc>
                <a:spcPct val="80000"/>
              </a:lnSpc>
            </a:pPr>
            <a:r>
              <a:rPr lang="th-TH"/>
              <a:t>ตัวแปรเป็น </a:t>
            </a:r>
            <a:r>
              <a:rPr lang="en-US"/>
              <a:t>interval/ ratio </a:t>
            </a:r>
            <a:r>
              <a:rPr lang="th-TH"/>
              <a:t>แต่มีการแจกแจงไม่เป็นโค้งปกติ</a:t>
            </a:r>
            <a:endParaRPr lang="en-US"/>
          </a:p>
          <a:p>
            <a:pPr>
              <a:lnSpc>
                <a:spcPct val="80000"/>
              </a:lnSpc>
            </a:pPr>
            <a:r>
              <a:rPr lang="en-US">
                <a:solidFill>
                  <a:srgbClr val="0000CC"/>
                </a:solidFill>
              </a:rPr>
              <a:t>Kruskal-Wallis Test  </a:t>
            </a:r>
          </a:p>
          <a:p>
            <a:pPr lvl="1">
              <a:lnSpc>
                <a:spcPct val="80000"/>
              </a:lnSpc>
            </a:pPr>
            <a:r>
              <a:rPr lang="th-TH"/>
              <a:t>เหมือนกับ</a:t>
            </a:r>
            <a:r>
              <a:rPr lang="en-US"/>
              <a:t> ANOVA; </a:t>
            </a:r>
            <a:r>
              <a:rPr lang="th-TH"/>
              <a:t>ข้อมูลเป็น </a:t>
            </a:r>
            <a:r>
              <a:rPr lang="en-US"/>
              <a:t>ordinal /</a:t>
            </a:r>
            <a:r>
              <a:rPr lang="th-TH"/>
              <a:t>แจกแจงไม่เป็นโค้งปกติ</a:t>
            </a:r>
            <a:endParaRPr lang="en-US"/>
          </a:p>
          <a:p>
            <a:pPr lvl="1">
              <a:lnSpc>
                <a:spcPct val="80000"/>
              </a:lnSpc>
            </a:pPr>
            <a:r>
              <a:rPr lang="en-US"/>
              <a:t>post hoc analysis: Mann-Whitney U</a:t>
            </a:r>
          </a:p>
          <a:p>
            <a:pPr>
              <a:lnSpc>
                <a:spcPct val="80000"/>
              </a:lnSpc>
            </a:pPr>
            <a:r>
              <a:rPr lang="en-US">
                <a:solidFill>
                  <a:srgbClr val="0000CC"/>
                </a:solidFill>
              </a:rPr>
              <a:t>Friedman Test </a:t>
            </a:r>
          </a:p>
          <a:p>
            <a:pPr lvl="1">
              <a:lnSpc>
                <a:spcPct val="80000"/>
              </a:lnSpc>
            </a:pPr>
            <a:r>
              <a:rPr lang="th-TH"/>
              <a:t>เหมือนกับ </a:t>
            </a:r>
            <a:r>
              <a:rPr lang="en-US"/>
              <a:t>repeated measured ANOVA; </a:t>
            </a:r>
            <a:r>
              <a:rPr lang="th-TH"/>
              <a:t>ข้อมูลเป็น </a:t>
            </a:r>
            <a:r>
              <a:rPr lang="en-US"/>
              <a:t>ordinal /</a:t>
            </a:r>
            <a:r>
              <a:rPr lang="th-TH"/>
              <a:t>แจกแจงไม่เป็นโค้งปกติ</a:t>
            </a:r>
            <a:endParaRPr lang="en-US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DB66-F414-44A0-AC93-EACE0DCA1B5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4091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7368" y="4077072"/>
            <a:ext cx="8778551" cy="1470025"/>
          </a:xfrm>
        </p:spPr>
        <p:txBody>
          <a:bodyPr/>
          <a:lstStyle/>
          <a:p>
            <a:r>
              <a:rPr lang="th-TH"/>
              <a:t>การใช้สถิติเพื่อศึกษาความสัมพันธ์และ ความสามารถในการทำนาย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DB7DBF-DA83-4EE8-9F84-27DB6871A9BC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202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52624" y="188640"/>
            <a:ext cx="10160000" cy="895350"/>
          </a:xfrm>
        </p:spPr>
        <p:txBody>
          <a:bodyPr/>
          <a:lstStyle/>
          <a:p>
            <a:r>
              <a:rPr lang="en-US" sz="4800" b="1"/>
              <a:t>Statistics </a:t>
            </a:r>
            <a:r>
              <a:rPr lang="th-TH" sz="4800"/>
              <a:t>สำหรับการอธิบายความสัมพันธ์</a:t>
            </a:r>
            <a:r>
              <a:rPr lang="en-US" sz="4800"/>
              <a:t>/</a:t>
            </a:r>
            <a:r>
              <a:rPr lang="th-TH" sz="4800"/>
              <a:t>การทำนาย</a:t>
            </a:r>
            <a:endParaRPr lang="en-US" sz="4800" b="1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23630859"/>
              </p:ext>
            </p:extLst>
          </p:nvPr>
        </p:nvGraphicFramePr>
        <p:xfrm>
          <a:off x="695400" y="1268760"/>
          <a:ext cx="1093631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78433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th-TH" sz="6000" dirty="0">
                <a:latin typeface="TH SarabunPSK" charset="0"/>
                <a:ea typeface="TH SarabunPSK" charset="0"/>
                <a:cs typeface="TH SarabunPSK" charset="0"/>
              </a:rPr>
              <a:t>เนื้อหา</a:t>
            </a:r>
            <a:endParaRPr lang="en-US" sz="6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766733" y="1678039"/>
            <a:ext cx="6815667" cy="4754880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th-TH" sz="4000" dirty="0">
                <a:latin typeface="TH SarabunPSK" charset="0"/>
                <a:ea typeface="TH SarabunPSK" charset="0"/>
                <a:cs typeface="TH SarabunPSK" charset="0"/>
              </a:rPr>
              <a:t>สถิติ</a:t>
            </a:r>
            <a:r>
              <a:rPr lang="en-US" sz="4000" dirty="0">
                <a:latin typeface="TH SarabunPSK" charset="0"/>
                <a:ea typeface="TH SarabunPSK" charset="0"/>
                <a:cs typeface="TH SarabunPSK" charset="0"/>
              </a:rPr>
              <a:t>: </a:t>
            </a:r>
            <a:r>
              <a:rPr lang="th-TH" sz="4000" dirty="0">
                <a:latin typeface="TH SarabunPSK" charset="0"/>
                <a:ea typeface="TH SarabunPSK" charset="0"/>
                <a:cs typeface="TH SarabunPSK" charset="0"/>
              </a:rPr>
              <a:t>ความหมาย และความสำคัญ</a:t>
            </a:r>
          </a:p>
          <a:p>
            <a:pPr marL="742950" indent="-742950">
              <a:buFont typeface="+mj-lt"/>
              <a:buAutoNum type="arabicPeriod"/>
            </a:pPr>
            <a:r>
              <a:rPr lang="th-TH" sz="4000" dirty="0">
                <a:latin typeface="TH SarabunPSK" charset="0"/>
                <a:ea typeface="TH SarabunPSK" charset="0"/>
                <a:cs typeface="TH SarabunPSK" charset="0"/>
              </a:rPr>
              <a:t>ปัจจัยที่มีผลต่อการเลือกใช้สถิติ</a:t>
            </a:r>
            <a:endParaRPr lang="en-US" sz="40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th-TH" sz="4000" dirty="0">
                <a:latin typeface="TH SarabunPSK" charset="0"/>
                <a:ea typeface="TH SarabunPSK" charset="0"/>
                <a:cs typeface="TH SarabunPSK" charset="0"/>
              </a:rPr>
              <a:t>การเลือกใช้สถิติให้เหมาะสมกับวัตถุประสงค์และสมมติฐานของการวิจัยเชิงปริมาณ</a:t>
            </a:r>
          </a:p>
          <a:p>
            <a:pPr marL="742950" indent="-742950">
              <a:buFont typeface="+mj-lt"/>
              <a:buAutoNum type="arabicPeriod"/>
            </a:pPr>
            <a:r>
              <a:rPr lang="th-TH" sz="4000" dirty="0">
                <a:latin typeface="TH SarabunPSK" charset="0"/>
                <a:ea typeface="TH SarabunPSK" charset="0"/>
                <a:cs typeface="TH SarabunPSK" charset="0"/>
              </a:rPr>
              <a:t>ตัวอย่างการเลือกใช้สถิติให้เหมาะสมกับวัตถุประสงค์และสมมติฐานของการวิจัย</a:t>
            </a:r>
          </a:p>
          <a:p>
            <a:pPr marL="742950" indent="-742950">
              <a:buFont typeface="+mj-lt"/>
              <a:buAutoNum type="arabicPeriod"/>
            </a:pPr>
            <a:endParaRPr lang="en-US" sz="44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88DB66-F414-44A0-AC93-EACE0DCA1B5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09" y="2276872"/>
            <a:ext cx="4111912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319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สหสัมพันธ์ (</a:t>
            </a:r>
            <a:r>
              <a:rPr lang="en-US"/>
              <a:t>correlation)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/>
              <a:t>ศึกษาความสัมพันธ์ระห่างตัวแปรตั้งแต่ </a:t>
            </a:r>
            <a:r>
              <a:rPr lang="en-US"/>
              <a:t>2 </a:t>
            </a:r>
            <a:r>
              <a:rPr lang="th-TH"/>
              <a:t>ตัวขึ้นไป</a:t>
            </a:r>
          </a:p>
          <a:p>
            <a:r>
              <a:rPr lang="th-TH"/>
              <a:t>การแปลผลจะมองในแง่ความเกี่ยวพัน ความสอดคล้อง แต่ไม่ได้บอกความเป็นเหตุและผล</a:t>
            </a:r>
          </a:p>
          <a:p>
            <a:r>
              <a:rPr lang="th-TH"/>
              <a:t>ค่าสัมประสิทธิ์สหสัมพันธ์ (</a:t>
            </a:r>
            <a:r>
              <a:rPr lang="en-US"/>
              <a:t>r) </a:t>
            </a:r>
            <a:r>
              <a:rPr lang="th-TH"/>
              <a:t>จะบอกว่าความสัมพันธ์นั้นเป็นในทิศทางใด และมากน้อยอย่างไร มีค่าตั้งแต่ </a:t>
            </a:r>
            <a:r>
              <a:rPr lang="en-US"/>
              <a:t>-1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≤ </a:t>
            </a:r>
            <a:r>
              <a:rPr lang="en-US"/>
              <a:t>r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≤ </a:t>
            </a:r>
            <a:r>
              <a:rPr lang="en-US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DB66-F414-44A0-AC93-EACE0DCA1B53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606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ระดับของความสัมพันธ์</a:t>
            </a:r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2082569"/>
              </p:ext>
            </p:extLst>
          </p:nvPr>
        </p:nvGraphicFramePr>
        <p:xfrm>
          <a:off x="609600" y="1711325"/>
          <a:ext cx="10972800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4000" b="0" i="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ค่า</a:t>
                      </a:r>
                      <a:r>
                        <a:rPr lang="th-TH" sz="4000" b="0" i="0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en-US" sz="4000" b="0" i="0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r</a:t>
                      </a:r>
                      <a:endParaRPr lang="en-US" sz="4000" b="0" i="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b="0" i="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ระดับของความสัมพันธ์</a:t>
                      </a:r>
                      <a:endParaRPr lang="en-US" sz="4000" b="0" i="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0" i="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.90</a:t>
                      </a:r>
                      <a:r>
                        <a:rPr lang="en-US" sz="4000" b="0" i="0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– 1.0</a:t>
                      </a:r>
                      <a:endParaRPr lang="en-US" sz="4000" b="0" i="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b="0" i="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สูงมาก</a:t>
                      </a:r>
                      <a:endParaRPr lang="en-US" sz="4000" b="0" i="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0" i="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.70</a:t>
                      </a:r>
                      <a:r>
                        <a:rPr lang="en-US" sz="4000" b="0" i="0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- .90</a:t>
                      </a:r>
                      <a:endParaRPr lang="en-US" sz="4000" b="0" i="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b="0" i="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สูง</a:t>
                      </a:r>
                      <a:endParaRPr lang="en-US" sz="4000" b="0" i="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0" i="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.50 - .70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b="0" i="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ปานกลาง</a:t>
                      </a:r>
                      <a:endParaRPr lang="en-US" sz="4000" b="0" i="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0" i="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.30 - 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b="0" i="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ต่ำ</a:t>
                      </a:r>
                      <a:endParaRPr lang="en-US" sz="4000" b="0" i="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0" i="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.00 - 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b="0" i="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ต่ำมาก</a:t>
                      </a:r>
                      <a:endParaRPr lang="en-US" sz="4000" b="0" i="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DB66-F414-44A0-AC93-EACE0DCA1B53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56240" y="6021011"/>
            <a:ext cx="22749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H SarabunPSK" pitchFamily="34" charset="-34"/>
                <a:cs typeface="TH SarabunPSK" pitchFamily="34" charset="-34"/>
              </a:rPr>
              <a:t>(Hinkle, 1998)</a:t>
            </a:r>
          </a:p>
        </p:txBody>
      </p:sp>
    </p:spTree>
    <p:extLst>
      <p:ext uri="{BB962C8B-B14F-4D97-AF65-F5344CB8AC3E}">
        <p14:creationId xmlns:p14="http://schemas.microsoft.com/office/powerpoint/2010/main" val="36929139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ทดสอบความสัมพันธ์</a:t>
            </a:r>
            <a:r>
              <a:rPr lang="en-US"/>
              <a:t>: Interval/ ratio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/>
              <a:t>สัมประสิทธิ์สหสัมพันธ์แบบ</a:t>
            </a:r>
            <a:r>
              <a:rPr lang="th-TH" dirty="0" err="1"/>
              <a:t>เพียร์</a:t>
            </a:r>
            <a:r>
              <a:rPr lang="th-TH" dirty="0"/>
              <a:t>สัน (</a:t>
            </a:r>
            <a:r>
              <a:rPr lang="en-US" dirty="0"/>
              <a:t>Pearson produce moment correlation coefficient): </a:t>
            </a:r>
            <a:r>
              <a:rPr lang="en-US" dirty="0" err="1"/>
              <a:t>r</a:t>
            </a:r>
            <a:r>
              <a:rPr lang="en-US" baseline="-25000" dirty="0" err="1"/>
              <a:t>xy</a:t>
            </a:r>
            <a:r>
              <a:rPr lang="en-US" dirty="0"/>
              <a:t> </a:t>
            </a:r>
            <a:endParaRPr lang="th-TH" dirty="0"/>
          </a:p>
          <a:p>
            <a:r>
              <a:rPr lang="th-TH" dirty="0"/>
              <a:t>ข้อตกลงเบื้องต้น</a:t>
            </a:r>
          </a:p>
          <a:p>
            <a:pPr lvl="1"/>
            <a:r>
              <a:rPr lang="th-TH" dirty="0"/>
              <a:t>ตัวแปรหรือข้อมูลทั้ง </a:t>
            </a:r>
            <a:r>
              <a:rPr lang="en-US" dirty="0"/>
              <a:t>2 </a:t>
            </a:r>
            <a:r>
              <a:rPr lang="th-TH" dirty="0"/>
              <a:t>ชุดอยู่ในมาตราอันตรภาค หรือ อัตราส่วน</a:t>
            </a:r>
          </a:p>
          <a:p>
            <a:pPr lvl="1"/>
            <a:r>
              <a:rPr lang="th-TH" dirty="0"/>
              <a:t>ตัวแปรหรือข้อมูลทั้ง </a:t>
            </a:r>
            <a:r>
              <a:rPr lang="en-US" dirty="0"/>
              <a:t>2 </a:t>
            </a:r>
            <a:r>
              <a:rPr lang="th-TH" dirty="0"/>
              <a:t>ชุดมีการแจกแจงแบบปกติ และมีความสัมพันธ์เชิงเส้นตรง</a:t>
            </a:r>
          </a:p>
          <a:p>
            <a:pPr lvl="1"/>
            <a:r>
              <a:rPr lang="th-TH" dirty="0"/>
              <a:t>ตัวแปรหรือข้อมูลมีความเป็นอิสระต่อกัน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DB66-F414-44A0-AC93-EACE0DCA1B5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936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44624"/>
            <a:ext cx="9210600" cy="1143000"/>
          </a:xfrm>
        </p:spPr>
        <p:txBody>
          <a:bodyPr>
            <a:noAutofit/>
          </a:bodyPr>
          <a:lstStyle/>
          <a:p>
            <a:r>
              <a:rPr lang="th-TH"/>
              <a:t>ทดสอบความสัมพันธ์</a:t>
            </a:r>
            <a:r>
              <a:rPr lang="en-US"/>
              <a:t>: Ordinal data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424" y="1340768"/>
            <a:ext cx="9788624" cy="4114800"/>
          </a:xfrm>
        </p:spPr>
        <p:txBody>
          <a:bodyPr/>
          <a:lstStyle/>
          <a:p>
            <a:pPr marL="0" indent="0">
              <a:lnSpc>
                <a:spcPct val="95000"/>
              </a:lnSpc>
              <a:spcBef>
                <a:spcPct val="40000"/>
              </a:spcBef>
              <a:buNone/>
            </a:pPr>
            <a:r>
              <a:rPr lang="en-US" b="1"/>
              <a:t>Spearman Rank-Order Correlation (rho)</a:t>
            </a:r>
            <a:endParaRPr lang="th-TH" b="1"/>
          </a:p>
          <a:p>
            <a:pPr>
              <a:lnSpc>
                <a:spcPct val="95000"/>
              </a:lnSpc>
              <a:spcBef>
                <a:spcPct val="40000"/>
              </a:spcBef>
            </a:pPr>
            <a:r>
              <a:rPr lang="en-US"/>
              <a:t>Nonparametric test </a:t>
            </a:r>
            <a:r>
              <a:rPr lang="th-TH"/>
              <a:t>เทียบเท่ากับ </a:t>
            </a:r>
            <a:r>
              <a:rPr lang="en-US"/>
              <a:t>Pearson’s Correlation </a:t>
            </a:r>
            <a:r>
              <a:rPr lang="th-TH"/>
              <a:t>ใช้เมื่อตัวแปลเป็น </a:t>
            </a:r>
            <a:r>
              <a:rPr lang="en-US"/>
              <a:t>ordinal </a:t>
            </a:r>
            <a:r>
              <a:rPr lang="th-TH"/>
              <a:t>หรือหากเป็น </a:t>
            </a:r>
            <a:r>
              <a:rPr lang="en-US"/>
              <a:t>interval/ ratio </a:t>
            </a:r>
            <a:r>
              <a:rPr lang="th-TH"/>
              <a:t>แต่มีการแจกแจงข้อมูลไม่เป็นปกติ</a:t>
            </a:r>
          </a:p>
          <a:p>
            <a:pPr marL="0" indent="0">
              <a:lnSpc>
                <a:spcPct val="95000"/>
              </a:lnSpc>
              <a:spcBef>
                <a:spcPct val="40000"/>
              </a:spcBef>
              <a:buNone/>
            </a:pPr>
            <a:r>
              <a:rPr lang="en-US" b="1"/>
              <a:t>Kendall</a:t>
            </a:r>
          </a:p>
          <a:p>
            <a:pPr>
              <a:lnSpc>
                <a:spcPct val="95000"/>
              </a:lnSpc>
              <a:spcBef>
                <a:spcPct val="35000"/>
              </a:spcBef>
            </a:pPr>
            <a:r>
              <a:rPr lang="en-US"/>
              <a:t>Nonparametric analysis, </a:t>
            </a:r>
            <a:r>
              <a:rPr lang="th-TH"/>
              <a:t>ตัวแปรเป็น </a:t>
            </a:r>
            <a:r>
              <a:rPr lang="en-US"/>
              <a:t>ordinal level</a:t>
            </a:r>
            <a:r>
              <a:rPr lang="th-TH"/>
              <a:t>, สามารถทดสอบได้แม้ </a:t>
            </a:r>
            <a:r>
              <a:rPr lang="en-US"/>
              <a:t>n </a:t>
            </a:r>
            <a:r>
              <a:rPr lang="th-TH"/>
              <a:t>น้อย ใช้กับ </a:t>
            </a:r>
            <a:r>
              <a:rPr lang="en-US"/>
              <a:t>paired scores ranked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DB66-F414-44A0-AC93-EACE0DCA1B5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69913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274638"/>
            <a:ext cx="10434240" cy="895350"/>
          </a:xfrm>
        </p:spPr>
        <p:txBody>
          <a:bodyPr/>
          <a:lstStyle/>
          <a:p>
            <a:r>
              <a:rPr lang="th-TH" sz="4400"/>
              <a:t>การวิเคราะห์การถดถอยเชิงเส้น </a:t>
            </a:r>
            <a:r>
              <a:rPr lang="en-US" sz="4400"/>
              <a:t>(linear regression analysis)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/>
              <a:t>ผลของการทดสอบจะทำให้ทราบถึง</a:t>
            </a:r>
          </a:p>
          <a:p>
            <a:pPr lvl="1"/>
            <a:r>
              <a:rPr lang="th-TH" dirty="0"/>
              <a:t>ขนาดของความสัมพันธ์ระหว่างตัวแปรต้นที่มีต่อตัวแปรตาม </a:t>
            </a:r>
          </a:p>
          <a:p>
            <a:pPr lvl="1"/>
            <a:r>
              <a:rPr lang="th-TH" dirty="0"/>
              <a:t>แบบจำลองความสัมพันธ์ระหว่างตัวแปรต้นและตัวแปรตาม</a:t>
            </a:r>
            <a:endParaRPr lang="en-US" dirty="0"/>
          </a:p>
          <a:p>
            <a:pPr lvl="1"/>
            <a:r>
              <a:rPr lang="th-TH" dirty="0"/>
              <a:t>ตัวแปร </a:t>
            </a:r>
            <a:r>
              <a:rPr lang="en-US" dirty="0"/>
              <a:t>nominal </a:t>
            </a:r>
            <a:r>
              <a:rPr lang="th-TH" dirty="0"/>
              <a:t>ที่มี </a:t>
            </a:r>
            <a:r>
              <a:rPr lang="en-US" dirty="0"/>
              <a:t>2 </a:t>
            </a:r>
            <a:r>
              <a:rPr lang="th-TH" dirty="0"/>
              <a:t>ระดับขั้น สามารถใช้วิธีการ </a:t>
            </a:r>
            <a:r>
              <a:rPr lang="en-US" dirty="0"/>
              <a:t>dummy 0 vs. 1 </a:t>
            </a:r>
            <a:r>
              <a:rPr lang="th-TH" dirty="0"/>
              <a:t>แทน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DB66-F414-44A0-AC93-EACE0DCA1B53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9818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79376" y="4407247"/>
            <a:ext cx="9721080" cy="1470025"/>
          </a:xfrm>
        </p:spPr>
        <p:txBody>
          <a:bodyPr/>
          <a:lstStyle/>
          <a:p>
            <a:r>
              <a:rPr lang="en-US" dirty="0"/>
              <a:t>4. </a:t>
            </a:r>
            <a:r>
              <a:rPr lang="th-TH" dirty="0"/>
              <a:t>ตัวอย่างการเลือกใช้สถิติให้เหมาะสมกับวัตถุประสงค์และสมมติฐานของการวิจัย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488DB66-F414-44A0-AC93-EACE0DCA1B53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8661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20"/>
          <p:cNvSpPr>
            <a:spLocks noChangeArrowheads="1"/>
          </p:cNvSpPr>
          <p:nvPr/>
        </p:nvSpPr>
        <p:spPr bwMode="auto">
          <a:xfrm>
            <a:off x="1847528" y="360040"/>
            <a:ext cx="2376264" cy="54868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63500" dir="3187806" algn="ctr" rotWithShape="0">
              <a:srgbClr val="0000FF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th-TH" sz="3200" b="1" dirty="0">
                <a:solidFill>
                  <a:srgbClr val="000066">
                    <a:lumMod val="60000"/>
                    <a:lumOff val="40000"/>
                  </a:srgbClr>
                </a:solidFill>
                <a:latin typeface="TH SarabunPSK" charset="0"/>
                <a:ea typeface="TH SarabunPSK" charset="0"/>
                <a:cs typeface="TH SarabunPSK" charset="0"/>
              </a:rPr>
              <a:t>ตัวอย่าง</a:t>
            </a:r>
          </a:p>
        </p:txBody>
      </p:sp>
      <p:sp>
        <p:nvSpPr>
          <p:cNvPr id="20" name="AutoShape 17"/>
          <p:cNvSpPr>
            <a:spLocks noChangeArrowheads="1"/>
          </p:cNvSpPr>
          <p:nvPr/>
        </p:nvSpPr>
        <p:spPr bwMode="auto">
          <a:xfrm>
            <a:off x="4524090" y="623672"/>
            <a:ext cx="707814" cy="216371"/>
          </a:xfrm>
          <a:prstGeom prst="downArrow">
            <a:avLst>
              <a:gd name="adj1" fmla="val 63083"/>
              <a:gd name="adj2" fmla="val 53097"/>
            </a:avLst>
          </a:prstGeom>
          <a:gradFill rotWithShape="1">
            <a:gsLst>
              <a:gs pos="0">
                <a:schemeClr val="tx1"/>
              </a:gs>
              <a:gs pos="100000">
                <a:schemeClr val="bg1"/>
              </a:gs>
            </a:gsLst>
            <a:lin ang="5400000" scaled="1"/>
          </a:gradFill>
          <a:ln w="38100">
            <a:solidFill>
              <a:schemeClr val="bg2"/>
            </a:solidFill>
            <a:miter lim="800000"/>
            <a:headEnd/>
            <a:tailEnd/>
          </a:ln>
          <a:effectLst>
            <a:outerShdw dist="63500" dir="3187806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28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2063551" y="1189165"/>
            <a:ext cx="9361039" cy="1471983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 w="38100">
            <a:solidFill>
              <a:srgbClr val="0000FF"/>
            </a:solidFill>
            <a:round/>
            <a:headEnd/>
            <a:tailEnd/>
          </a:ln>
          <a:effectLst>
            <a:outerShdw dist="63500" dir="3187806" algn="ctr" rotWithShape="0">
              <a:srgbClr val="0000FF"/>
            </a:outerShdw>
          </a:effectLst>
        </p:spPr>
        <p:txBody>
          <a:bodyPr wrap="none" anchor="ctr"/>
          <a:lstStyle/>
          <a:p>
            <a:pPr>
              <a:tabLst>
                <a:tab pos="406400" algn="l"/>
                <a:tab pos="609600" algn="l"/>
              </a:tabLst>
            </a:pPr>
            <a:r>
              <a:rPr lang="th-TH" sz="3600" b="1" dirty="0">
                <a:solidFill>
                  <a:srgbClr val="9900FF"/>
                </a:solidFill>
                <a:latin typeface="TH SarabunPSK" charset="0"/>
                <a:ea typeface="TH SarabunPSK" charset="0"/>
                <a:cs typeface="TH SarabunPSK" charset="0"/>
              </a:rPr>
              <a:t>งานวิจัยเรื่อง </a:t>
            </a:r>
            <a:r>
              <a:rPr lang="th-TH" sz="2800" b="1" dirty="0">
                <a:solidFill>
                  <a:srgbClr val="000066">
                    <a:lumMod val="60000"/>
                    <a:lumOff val="40000"/>
                  </a:srgbClr>
                </a:solidFill>
                <a:latin typeface="TH SarabunPSK" charset="0"/>
                <a:ea typeface="TH SarabunPSK" charset="0"/>
                <a:cs typeface="TH SarabunPSK" charset="0"/>
              </a:rPr>
              <a:t>ความสัมพันธ์ระหว่างลักษณะการทำงานและประสบการณ์จากการทำงาน</a:t>
            </a:r>
            <a:br>
              <a:rPr lang="th-TH" sz="2800" b="1" dirty="0">
                <a:solidFill>
                  <a:srgbClr val="000066">
                    <a:lumMod val="60000"/>
                    <a:lumOff val="40000"/>
                  </a:srgbClr>
                </a:solidFill>
                <a:latin typeface="TH SarabunPSK" charset="0"/>
                <a:ea typeface="TH SarabunPSK" charset="0"/>
                <a:cs typeface="TH SarabunPSK" charset="0"/>
              </a:rPr>
            </a:br>
            <a:r>
              <a:rPr lang="th-TH" sz="2800" b="1" dirty="0">
                <a:solidFill>
                  <a:srgbClr val="000066">
                    <a:lumMod val="60000"/>
                    <a:lumOff val="40000"/>
                  </a:srgbClr>
                </a:solidFill>
                <a:latin typeface="TH SarabunPSK" charset="0"/>
                <a:ea typeface="TH SarabunPSK" charset="0"/>
                <a:cs typeface="TH SarabunPSK" charset="0"/>
              </a:rPr>
              <a:t>                   กับความผูกพันต่อองค์การของข้าราชการตำรวจ โรงเรียนนายร้อยตำรวจ</a:t>
            </a: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2039458" y="2848753"/>
            <a:ext cx="9385133" cy="2776491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 w="38100">
            <a:solidFill>
              <a:srgbClr val="0000FF"/>
            </a:solidFill>
            <a:round/>
            <a:headEnd/>
            <a:tailEnd/>
          </a:ln>
          <a:effectLst>
            <a:outerShdw dist="63500" dir="3187806" algn="ctr" rotWithShape="0">
              <a:srgbClr val="0000FF"/>
            </a:outerShdw>
          </a:effectLst>
        </p:spPr>
        <p:txBody>
          <a:bodyPr wrap="none" anchor="ctr"/>
          <a:lstStyle/>
          <a:p>
            <a:pPr algn="thaiDist">
              <a:buFont typeface="Wingdings" pitchFamily="2" charset="2"/>
              <a:buNone/>
              <a:defRPr/>
            </a:pPr>
            <a:r>
              <a:rPr lang="th-TH" sz="2800" b="1" kern="0" dirty="0">
                <a:solidFill>
                  <a:srgbClr val="000066">
                    <a:lumMod val="60000"/>
                    <a:lumOff val="40000"/>
                  </a:srgbClr>
                </a:solidFill>
                <a:latin typeface="TH SarabunPSK" charset="0"/>
                <a:ea typeface="TH SarabunPSK" charset="0"/>
                <a:cs typeface="TH SarabunPSK" charset="0"/>
              </a:rPr>
              <a:t>วัตถุประสงค์การวิจัย</a:t>
            </a:r>
          </a:p>
          <a:p>
            <a:pPr algn="thaiDist">
              <a:buFont typeface="Wingdings" pitchFamily="2" charset="2"/>
              <a:buNone/>
              <a:defRPr/>
            </a:pPr>
            <a:r>
              <a:rPr lang="th-TH" sz="2800" b="1" kern="0" dirty="0">
                <a:solidFill>
                  <a:srgbClr val="000066">
                    <a:lumMod val="60000"/>
                    <a:lumOff val="40000"/>
                  </a:srgbClr>
                </a:solidFill>
                <a:latin typeface="TH SarabunPSK" charset="0"/>
                <a:ea typeface="TH SarabunPSK" charset="0"/>
                <a:cs typeface="TH SarabunPSK" charset="0"/>
              </a:rPr>
              <a:t>	1. เพื่อศึกษาความผูกพันต่อองค์การของข้าราชการตำรวจ โรงเรียนนายร้อยตำรวจ</a:t>
            </a:r>
          </a:p>
          <a:p>
            <a:pPr algn="thaiDist">
              <a:buFont typeface="Wingdings" pitchFamily="2" charset="2"/>
              <a:buNone/>
              <a:defRPr/>
            </a:pPr>
            <a:r>
              <a:rPr lang="th-TH" sz="2800" b="1" kern="0" dirty="0">
                <a:solidFill>
                  <a:srgbClr val="000066">
                    <a:lumMod val="60000"/>
                    <a:lumOff val="40000"/>
                  </a:srgbClr>
                </a:solidFill>
                <a:latin typeface="TH SarabunPSK" charset="0"/>
                <a:ea typeface="TH SarabunPSK" charset="0"/>
                <a:cs typeface="TH SarabunPSK" charset="0"/>
              </a:rPr>
              <a:t>	2. เพื่อเปรียบเทียบความผูกพันต่อองค์การของข้าราชการตำรวจ โรงเรียนนายร้อย</a:t>
            </a:r>
            <a:br>
              <a:rPr lang="th-TH" sz="2800" b="1" kern="0" dirty="0">
                <a:solidFill>
                  <a:srgbClr val="000066">
                    <a:lumMod val="60000"/>
                    <a:lumOff val="40000"/>
                  </a:srgbClr>
                </a:solidFill>
                <a:latin typeface="TH SarabunPSK" charset="0"/>
                <a:ea typeface="TH SarabunPSK" charset="0"/>
                <a:cs typeface="TH SarabunPSK" charset="0"/>
              </a:rPr>
            </a:br>
            <a:r>
              <a:rPr lang="th-TH" sz="2800" b="1" kern="0" dirty="0">
                <a:solidFill>
                  <a:srgbClr val="000066">
                    <a:lumMod val="60000"/>
                    <a:lumOff val="40000"/>
                  </a:srgbClr>
                </a:solidFill>
                <a:latin typeface="TH SarabunPSK" charset="0"/>
                <a:ea typeface="TH SarabunPSK" charset="0"/>
                <a:cs typeface="TH SarabunPSK" charset="0"/>
              </a:rPr>
              <a:t>ตำรวจ จำแนกตาม</a:t>
            </a:r>
            <a:r>
              <a:rPr lang="th-TH" sz="2800" b="1" kern="0" dirty="0">
                <a:solidFill>
                  <a:srgbClr val="9900FF"/>
                </a:solidFill>
                <a:latin typeface="TH SarabunPSK" charset="0"/>
                <a:ea typeface="TH SarabunPSK" charset="0"/>
                <a:cs typeface="TH SarabunPSK" charset="0"/>
              </a:rPr>
              <a:t>ลักษณะส่วนบุคคล</a:t>
            </a:r>
          </a:p>
          <a:p>
            <a:pPr algn="thaiDist">
              <a:buFont typeface="Wingdings" pitchFamily="2" charset="2"/>
              <a:buNone/>
              <a:defRPr/>
            </a:pPr>
            <a:r>
              <a:rPr lang="th-TH" sz="2800" b="1" kern="0" dirty="0">
                <a:solidFill>
                  <a:srgbClr val="000066">
                    <a:lumMod val="60000"/>
                    <a:lumOff val="40000"/>
                  </a:srgbClr>
                </a:solidFill>
                <a:latin typeface="TH SarabunPSK" charset="0"/>
                <a:ea typeface="TH SarabunPSK" charset="0"/>
                <a:cs typeface="TH SarabunPSK" charset="0"/>
              </a:rPr>
              <a:t>	3. เพื่อศึกษาความสัมพันธ์ระหว่าง</a:t>
            </a:r>
            <a:r>
              <a:rPr lang="th-TH" sz="2800" b="1" kern="0" dirty="0">
                <a:solidFill>
                  <a:srgbClr val="9900FF"/>
                </a:solidFill>
                <a:latin typeface="TH SarabunPSK" charset="0"/>
                <a:ea typeface="TH SarabunPSK" charset="0"/>
                <a:cs typeface="TH SarabunPSK" charset="0"/>
              </a:rPr>
              <a:t>ลักษณะการทำงาน</a:t>
            </a:r>
            <a:r>
              <a:rPr lang="th-TH" sz="2800" b="1" kern="0" dirty="0">
                <a:solidFill>
                  <a:srgbClr val="000066">
                    <a:lumMod val="60000"/>
                    <a:lumOff val="40000"/>
                  </a:srgbClr>
                </a:solidFill>
                <a:latin typeface="TH SarabunPSK" charset="0"/>
                <a:ea typeface="TH SarabunPSK" charset="0"/>
                <a:cs typeface="TH SarabunPSK" charset="0"/>
              </a:rPr>
              <a:t>และ</a:t>
            </a:r>
            <a:r>
              <a:rPr lang="th-TH" sz="2800" b="1" kern="0" dirty="0">
                <a:solidFill>
                  <a:srgbClr val="9900FF"/>
                </a:solidFill>
                <a:latin typeface="TH SarabunPSK" charset="0"/>
                <a:ea typeface="TH SarabunPSK" charset="0"/>
                <a:cs typeface="TH SarabunPSK" charset="0"/>
              </a:rPr>
              <a:t>ประสบการณ์จากการทำงาน</a:t>
            </a:r>
            <a:br>
              <a:rPr lang="th-TH" sz="2800" b="1" kern="0" dirty="0">
                <a:solidFill>
                  <a:srgbClr val="9900FF"/>
                </a:solidFill>
                <a:latin typeface="TH SarabunPSK" charset="0"/>
                <a:ea typeface="TH SarabunPSK" charset="0"/>
                <a:cs typeface="TH SarabunPSK" charset="0"/>
              </a:rPr>
            </a:br>
            <a:r>
              <a:rPr lang="th-TH" sz="2800" b="1" kern="0" dirty="0">
                <a:solidFill>
                  <a:srgbClr val="000066">
                    <a:lumMod val="60000"/>
                    <a:lumOff val="40000"/>
                  </a:srgbClr>
                </a:solidFill>
                <a:latin typeface="TH SarabunPSK" charset="0"/>
                <a:ea typeface="TH SarabunPSK" charset="0"/>
                <a:cs typeface="TH SarabunPSK" charset="0"/>
              </a:rPr>
              <a:t>กับ</a:t>
            </a:r>
            <a:r>
              <a:rPr lang="th-TH" sz="2800" b="1" kern="0" dirty="0">
                <a:solidFill>
                  <a:srgbClr val="6600FF"/>
                </a:solidFill>
                <a:latin typeface="TH SarabunPSK" charset="0"/>
                <a:ea typeface="TH SarabunPSK" charset="0"/>
                <a:cs typeface="TH SarabunPSK" charset="0"/>
              </a:rPr>
              <a:t>ความผูกพันต่อองค์การ</a:t>
            </a:r>
            <a:r>
              <a:rPr lang="th-TH" sz="2800" b="1" kern="0" dirty="0">
                <a:solidFill>
                  <a:srgbClr val="000066">
                    <a:lumMod val="60000"/>
                    <a:lumOff val="40000"/>
                  </a:srgbClr>
                </a:solidFill>
                <a:latin typeface="TH SarabunPSK" charset="0"/>
                <a:ea typeface="TH SarabunPSK" charset="0"/>
                <a:cs typeface="TH SarabunPSK" charset="0"/>
              </a:rPr>
              <a:t>ของข้าราชการตำรวจ โรงเรียนนายร้อยตำรวจ</a:t>
            </a:r>
          </a:p>
        </p:txBody>
      </p:sp>
      <p:sp>
        <p:nvSpPr>
          <p:cNvPr id="3" name="Heart 2"/>
          <p:cNvSpPr/>
          <p:nvPr/>
        </p:nvSpPr>
        <p:spPr>
          <a:xfrm>
            <a:off x="5519936" y="4221088"/>
            <a:ext cx="360040" cy="360040"/>
          </a:xfrm>
          <a:prstGeom prst="heart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solidFill>
                  <a:srgbClr val="000066">
                    <a:lumMod val="60000"/>
                    <a:lumOff val="40000"/>
                  </a:srgb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1</a:t>
            </a:r>
          </a:p>
        </p:txBody>
      </p:sp>
      <p:sp>
        <p:nvSpPr>
          <p:cNvPr id="11" name="Heart 10"/>
          <p:cNvSpPr/>
          <p:nvPr/>
        </p:nvSpPr>
        <p:spPr>
          <a:xfrm>
            <a:off x="6600056" y="4365104"/>
            <a:ext cx="360040" cy="360040"/>
          </a:xfrm>
          <a:prstGeom prst="heart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solidFill>
                  <a:srgbClr val="000066">
                    <a:lumMod val="60000"/>
                    <a:lumOff val="40000"/>
                  </a:srgb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2</a:t>
            </a:r>
          </a:p>
        </p:txBody>
      </p:sp>
      <p:sp>
        <p:nvSpPr>
          <p:cNvPr id="12" name="Heart 11"/>
          <p:cNvSpPr/>
          <p:nvPr/>
        </p:nvSpPr>
        <p:spPr>
          <a:xfrm>
            <a:off x="8760296" y="4293096"/>
            <a:ext cx="360040" cy="360040"/>
          </a:xfrm>
          <a:prstGeom prst="heart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solidFill>
                  <a:srgbClr val="000066">
                    <a:lumMod val="60000"/>
                    <a:lumOff val="40000"/>
                  </a:srgb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3</a:t>
            </a:r>
          </a:p>
        </p:txBody>
      </p:sp>
      <p:sp>
        <p:nvSpPr>
          <p:cNvPr id="17" name="Heart 16"/>
          <p:cNvSpPr/>
          <p:nvPr/>
        </p:nvSpPr>
        <p:spPr>
          <a:xfrm>
            <a:off x="3143672" y="5445224"/>
            <a:ext cx="360040" cy="360040"/>
          </a:xfrm>
          <a:prstGeom prst="heart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solidFill>
                  <a:srgbClr val="000066">
                    <a:lumMod val="60000"/>
                    <a:lumOff val="40000"/>
                  </a:srgb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090870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3" grpId="0" animBg="1"/>
      <p:bldP spid="14" grpId="0" animBg="1"/>
      <p:bldP spid="3" grpId="0" animBg="1"/>
      <p:bldP spid="11" grpId="0" animBg="1"/>
      <p:bldP spid="12" grpId="0" animBg="1"/>
      <p:bldP spid="1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20"/>
          <p:cNvSpPr>
            <a:spLocks noChangeArrowheads="1"/>
          </p:cNvSpPr>
          <p:nvPr/>
        </p:nvSpPr>
        <p:spPr bwMode="auto">
          <a:xfrm>
            <a:off x="1847528" y="360040"/>
            <a:ext cx="2376264" cy="54868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63500" dir="3187806" algn="ctr" rotWithShape="0">
              <a:srgbClr val="0000FF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th-TH" sz="3200" b="1" dirty="0">
                <a:solidFill>
                  <a:srgbClr val="000066">
                    <a:lumMod val="60000"/>
                    <a:lumOff val="40000"/>
                  </a:srgbClr>
                </a:solidFill>
                <a:latin typeface="TH SarabunPSK" charset="0"/>
                <a:ea typeface="TH SarabunPSK" charset="0"/>
                <a:cs typeface="TH SarabunPSK" charset="0"/>
              </a:rPr>
              <a:t>ตัวอย่าง</a:t>
            </a:r>
          </a:p>
        </p:txBody>
      </p:sp>
      <p:sp>
        <p:nvSpPr>
          <p:cNvPr id="20" name="AutoShape 17"/>
          <p:cNvSpPr>
            <a:spLocks noChangeArrowheads="1"/>
          </p:cNvSpPr>
          <p:nvPr/>
        </p:nvSpPr>
        <p:spPr bwMode="auto">
          <a:xfrm>
            <a:off x="4524090" y="623672"/>
            <a:ext cx="707814" cy="216371"/>
          </a:xfrm>
          <a:prstGeom prst="downArrow">
            <a:avLst>
              <a:gd name="adj1" fmla="val 63083"/>
              <a:gd name="adj2" fmla="val 53097"/>
            </a:avLst>
          </a:prstGeom>
          <a:gradFill rotWithShape="1">
            <a:gsLst>
              <a:gs pos="0">
                <a:schemeClr val="tx1"/>
              </a:gs>
              <a:gs pos="100000">
                <a:schemeClr val="bg1"/>
              </a:gs>
            </a:gsLst>
            <a:lin ang="5400000" scaled="1"/>
          </a:gradFill>
          <a:ln w="38100">
            <a:solidFill>
              <a:schemeClr val="bg2"/>
            </a:solidFill>
            <a:miter lim="800000"/>
            <a:headEnd/>
            <a:tailEnd/>
          </a:ln>
          <a:effectLst>
            <a:outerShdw dist="63500" dir="3187806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28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2063552" y="1124744"/>
            <a:ext cx="9865096" cy="468052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 w="38100">
            <a:solidFill>
              <a:srgbClr val="0000FF"/>
            </a:solidFill>
            <a:round/>
            <a:headEnd/>
            <a:tailEnd/>
          </a:ln>
          <a:effectLst>
            <a:outerShdw dist="63500" dir="3187806" algn="ctr" rotWithShape="0">
              <a:srgbClr val="0000FF"/>
            </a:outerShdw>
          </a:effectLst>
        </p:spPr>
        <p:txBody>
          <a:bodyPr wrap="none" anchor="ctr"/>
          <a:lstStyle/>
          <a:p>
            <a:pPr algn="thaiDist">
              <a:buFont typeface="Wingdings" pitchFamily="2" charset="2"/>
              <a:buNone/>
              <a:defRPr/>
            </a:pPr>
            <a:r>
              <a:rPr lang="th-TH" sz="3200" b="1" kern="0" dirty="0">
                <a:solidFill>
                  <a:srgbClr val="000066">
                    <a:lumMod val="60000"/>
                    <a:lumOff val="40000"/>
                  </a:srgbClr>
                </a:solidFill>
                <a:latin typeface="TH SarabunPSK" charset="0"/>
                <a:ea typeface="TH SarabunPSK" charset="0"/>
                <a:cs typeface="TH SarabunPSK" charset="0"/>
              </a:rPr>
              <a:t>สมมติฐานการวิจัย</a:t>
            </a:r>
          </a:p>
          <a:p>
            <a:pPr algn="thaiDist">
              <a:buFont typeface="Wingdings" pitchFamily="2" charset="2"/>
              <a:buNone/>
              <a:defRPr/>
            </a:pPr>
            <a:r>
              <a:rPr lang="th-TH" sz="3200" b="1" kern="0" dirty="0">
                <a:solidFill>
                  <a:srgbClr val="000066">
                    <a:lumMod val="60000"/>
                    <a:lumOff val="40000"/>
                  </a:srgbClr>
                </a:solidFill>
                <a:latin typeface="TH SarabunPSK" charset="0"/>
                <a:ea typeface="TH SarabunPSK" charset="0"/>
                <a:cs typeface="TH SarabunPSK" charset="0"/>
              </a:rPr>
              <a:t>	1. ข้าราชการตำรวจ โรงเรียนนายร้อยตำรวจที่</a:t>
            </a:r>
            <a:r>
              <a:rPr lang="th-TH" sz="3200" b="1" kern="0" dirty="0">
                <a:solidFill>
                  <a:srgbClr val="9900CC"/>
                </a:solidFill>
                <a:latin typeface="TH SarabunPSK" charset="0"/>
                <a:ea typeface="TH SarabunPSK" charset="0"/>
                <a:cs typeface="TH SarabunPSK" charset="0"/>
              </a:rPr>
              <a:t>มีลักษณะส่วนบุคคล</a:t>
            </a:r>
            <a:r>
              <a:rPr lang="th-TH" sz="3200" b="1" kern="0" dirty="0">
                <a:solidFill>
                  <a:srgbClr val="000066">
                    <a:lumMod val="60000"/>
                    <a:lumOff val="40000"/>
                  </a:srgbClr>
                </a:solidFill>
                <a:latin typeface="TH SarabunPSK" charset="0"/>
                <a:ea typeface="TH SarabunPSK" charset="0"/>
                <a:cs typeface="TH SarabunPSK" charset="0"/>
              </a:rPr>
              <a:t>ต่างกัน </a:t>
            </a:r>
          </a:p>
          <a:p>
            <a:pPr algn="thaiDist">
              <a:buFont typeface="Wingdings" pitchFamily="2" charset="2"/>
              <a:buNone/>
              <a:defRPr/>
            </a:pPr>
            <a:r>
              <a:rPr lang="th-TH" sz="3200" b="1" kern="0" dirty="0">
                <a:solidFill>
                  <a:srgbClr val="000066">
                    <a:lumMod val="60000"/>
                    <a:lumOff val="40000"/>
                  </a:srgbClr>
                </a:solidFill>
                <a:latin typeface="TH SarabunPSK" charset="0"/>
                <a:ea typeface="TH SarabunPSK" charset="0"/>
                <a:cs typeface="TH SarabunPSK" charset="0"/>
              </a:rPr>
              <a:t>มี</a:t>
            </a:r>
            <a:r>
              <a:rPr lang="th-TH" sz="3200" b="1" kern="0" dirty="0">
                <a:solidFill>
                  <a:srgbClr val="9900CC"/>
                </a:solidFill>
                <a:latin typeface="TH SarabunPSK" charset="0"/>
                <a:ea typeface="TH SarabunPSK" charset="0"/>
                <a:cs typeface="TH SarabunPSK" charset="0"/>
              </a:rPr>
              <a:t>ความผูกพันต่อองค์การ</a:t>
            </a:r>
            <a:r>
              <a:rPr lang="th-TH" sz="3200" b="1" kern="0" dirty="0">
                <a:solidFill>
                  <a:srgbClr val="000066">
                    <a:lumMod val="60000"/>
                    <a:lumOff val="40000"/>
                  </a:srgbClr>
                </a:solidFill>
                <a:latin typeface="TH SarabunPSK" charset="0"/>
                <a:ea typeface="TH SarabunPSK" charset="0"/>
                <a:cs typeface="TH SarabunPSK" charset="0"/>
              </a:rPr>
              <a:t> แตกต่างกัน</a:t>
            </a:r>
          </a:p>
          <a:p>
            <a:pPr algn="thaiDist">
              <a:buFont typeface="Wingdings" pitchFamily="2" charset="2"/>
              <a:buNone/>
              <a:defRPr/>
            </a:pPr>
            <a:r>
              <a:rPr lang="th-TH" sz="3200" b="1" kern="0" dirty="0">
                <a:solidFill>
                  <a:srgbClr val="000066">
                    <a:lumMod val="60000"/>
                    <a:lumOff val="40000"/>
                  </a:srgbClr>
                </a:solidFill>
                <a:latin typeface="TH SarabunPSK" charset="0"/>
                <a:ea typeface="TH SarabunPSK" charset="0"/>
                <a:cs typeface="TH SarabunPSK" charset="0"/>
              </a:rPr>
              <a:t>	2. </a:t>
            </a:r>
            <a:r>
              <a:rPr lang="th-TH" sz="3200" b="1" kern="0" dirty="0">
                <a:solidFill>
                  <a:srgbClr val="9900CC"/>
                </a:solidFill>
                <a:latin typeface="TH SarabunPSK" charset="0"/>
                <a:ea typeface="TH SarabunPSK" charset="0"/>
                <a:cs typeface="TH SarabunPSK" charset="0"/>
              </a:rPr>
              <a:t>ลักษณะการทำงาน</a:t>
            </a:r>
            <a:r>
              <a:rPr lang="th-TH" sz="3200" b="1" kern="0" dirty="0">
                <a:solidFill>
                  <a:srgbClr val="000066">
                    <a:lumMod val="60000"/>
                    <a:lumOff val="40000"/>
                  </a:srgbClr>
                </a:solidFill>
                <a:latin typeface="TH SarabunPSK" charset="0"/>
                <a:ea typeface="TH SarabunPSK" charset="0"/>
                <a:cs typeface="TH SarabunPSK" charset="0"/>
              </a:rPr>
              <a:t>มีความสัมพันธ์กับ</a:t>
            </a:r>
            <a:r>
              <a:rPr lang="th-TH" sz="3200" b="1" kern="0" dirty="0">
                <a:solidFill>
                  <a:srgbClr val="9900CC"/>
                </a:solidFill>
                <a:latin typeface="TH SarabunPSK" charset="0"/>
                <a:ea typeface="TH SarabunPSK" charset="0"/>
                <a:cs typeface="TH SarabunPSK" charset="0"/>
              </a:rPr>
              <a:t>ความผูกพันต่อองค์การ</a:t>
            </a:r>
            <a:r>
              <a:rPr lang="th-TH" sz="3200" b="1" kern="0" dirty="0">
                <a:solidFill>
                  <a:srgbClr val="000066">
                    <a:lumMod val="60000"/>
                    <a:lumOff val="40000"/>
                  </a:srgbClr>
                </a:solidFill>
                <a:latin typeface="TH SarabunPSK" charset="0"/>
                <a:ea typeface="TH SarabunPSK" charset="0"/>
                <a:cs typeface="TH SarabunPSK" charset="0"/>
              </a:rPr>
              <a:t>ของ</a:t>
            </a:r>
          </a:p>
          <a:p>
            <a:pPr algn="thaiDist">
              <a:buFont typeface="Wingdings" pitchFamily="2" charset="2"/>
              <a:buNone/>
              <a:defRPr/>
            </a:pPr>
            <a:r>
              <a:rPr lang="th-TH" sz="3200" b="1" kern="0" dirty="0">
                <a:solidFill>
                  <a:srgbClr val="000066">
                    <a:lumMod val="60000"/>
                    <a:lumOff val="40000"/>
                  </a:srgbClr>
                </a:solidFill>
                <a:latin typeface="TH SarabunPSK" charset="0"/>
                <a:ea typeface="TH SarabunPSK" charset="0"/>
                <a:cs typeface="TH SarabunPSK" charset="0"/>
              </a:rPr>
              <a:t>ข้าราชการตำรวจ โรงเรียนนายร้อยตำรวจ</a:t>
            </a:r>
          </a:p>
          <a:p>
            <a:pPr algn="thaiDist">
              <a:buFont typeface="Wingdings" pitchFamily="2" charset="2"/>
              <a:buNone/>
              <a:defRPr/>
            </a:pPr>
            <a:r>
              <a:rPr lang="th-TH" sz="3200" b="1" kern="0" dirty="0">
                <a:solidFill>
                  <a:srgbClr val="000066">
                    <a:lumMod val="60000"/>
                    <a:lumOff val="40000"/>
                  </a:srgbClr>
                </a:solidFill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en-US" sz="3200" b="1" kern="0" dirty="0">
                <a:solidFill>
                  <a:srgbClr val="000066">
                    <a:lumMod val="60000"/>
                    <a:lumOff val="40000"/>
                  </a:srgbClr>
                </a:solidFill>
                <a:latin typeface="TH SarabunPSK" charset="0"/>
                <a:ea typeface="TH SarabunPSK" charset="0"/>
                <a:cs typeface="TH SarabunPSK" charset="0"/>
              </a:rPr>
              <a:t>3. </a:t>
            </a:r>
            <a:r>
              <a:rPr lang="th-TH" sz="3200" b="1" kern="0" dirty="0">
                <a:solidFill>
                  <a:srgbClr val="9900CC"/>
                </a:solidFill>
                <a:latin typeface="TH SarabunPSK" charset="0"/>
                <a:ea typeface="TH SarabunPSK" charset="0"/>
                <a:cs typeface="TH SarabunPSK" charset="0"/>
              </a:rPr>
              <a:t>ประสบการณ์จากการทำงาน</a:t>
            </a:r>
            <a:r>
              <a:rPr lang="th-TH" sz="3200" b="1" kern="0" dirty="0">
                <a:solidFill>
                  <a:srgbClr val="000066">
                    <a:lumMod val="60000"/>
                    <a:lumOff val="40000"/>
                  </a:srgbClr>
                </a:solidFill>
                <a:latin typeface="TH SarabunPSK" charset="0"/>
                <a:ea typeface="TH SarabunPSK" charset="0"/>
                <a:cs typeface="TH SarabunPSK" charset="0"/>
              </a:rPr>
              <a:t>มีความสัมพันธ์กับ</a:t>
            </a:r>
            <a:r>
              <a:rPr lang="th-TH" sz="3200" b="1" kern="0" dirty="0">
                <a:solidFill>
                  <a:srgbClr val="9900CC"/>
                </a:solidFill>
                <a:latin typeface="TH SarabunPSK" charset="0"/>
                <a:ea typeface="TH SarabunPSK" charset="0"/>
                <a:cs typeface="TH SarabunPSK" charset="0"/>
              </a:rPr>
              <a:t>ความผูกพันต่อองค์การ</a:t>
            </a:r>
            <a:r>
              <a:rPr lang="th-TH" sz="3200" b="1" kern="0" dirty="0">
                <a:solidFill>
                  <a:srgbClr val="000066">
                    <a:lumMod val="60000"/>
                    <a:lumOff val="40000"/>
                  </a:srgbClr>
                </a:solidFill>
                <a:latin typeface="TH SarabunPSK" charset="0"/>
                <a:ea typeface="TH SarabunPSK" charset="0"/>
                <a:cs typeface="TH SarabunPSK" charset="0"/>
              </a:rPr>
              <a:t>ของ</a:t>
            </a:r>
          </a:p>
          <a:p>
            <a:pPr algn="thaiDist">
              <a:buFont typeface="Wingdings" pitchFamily="2" charset="2"/>
              <a:buNone/>
              <a:defRPr/>
            </a:pPr>
            <a:r>
              <a:rPr lang="th-TH" sz="3200" b="1" kern="0" dirty="0">
                <a:solidFill>
                  <a:srgbClr val="000066">
                    <a:lumMod val="60000"/>
                    <a:lumOff val="40000"/>
                  </a:srgbClr>
                </a:solidFill>
                <a:latin typeface="TH SarabunPSK" charset="0"/>
                <a:ea typeface="TH SarabunPSK" charset="0"/>
                <a:cs typeface="TH SarabunPSK" charset="0"/>
              </a:rPr>
              <a:t>ข้าราชการตำรวจ โรงเรียนนายร้อยตำรวจ</a:t>
            </a:r>
          </a:p>
          <a:p>
            <a:pPr algn="thaiDist">
              <a:buFont typeface="Wingdings" pitchFamily="2" charset="2"/>
              <a:buNone/>
              <a:defRPr/>
            </a:pPr>
            <a:endParaRPr lang="th-TH" sz="2800" b="1" kern="0" dirty="0">
              <a:solidFill>
                <a:srgbClr val="9900FF"/>
              </a:solidFill>
              <a:latin typeface="DilleniaUPC" panose="02020603050405020304" pitchFamily="18" charset="-34"/>
              <a:cs typeface="Dillen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80696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2" name="Rectangle 4"/>
          <p:cNvSpPr>
            <a:spLocks noGrp="1" noChangeArrowheads="1"/>
          </p:cNvSpPr>
          <p:nvPr>
            <p:ph type="title"/>
          </p:nvPr>
        </p:nvSpPr>
        <p:spPr>
          <a:xfrm>
            <a:off x="3428802" y="807318"/>
            <a:ext cx="7010400" cy="523528"/>
          </a:xfrm>
        </p:spPr>
        <p:txBody>
          <a:bodyPr/>
          <a:lstStyle/>
          <a:p>
            <a:pPr algn="ctr" eaLnBrk="1" hangingPunct="1"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H SarabunPSK" charset="0"/>
                <a:ea typeface="TH SarabunPSK" charset="0"/>
                <a:cs typeface="TH SarabunPSK" charset="0"/>
              </a:rPr>
              <a:t>   </a:t>
            </a:r>
            <a:r>
              <a:rPr lang="th-TH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H SarabunPSK" charset="0"/>
                <a:ea typeface="TH SarabunPSK" charset="0"/>
                <a:cs typeface="TH SarabunPSK" charset="0"/>
                <a:hlinkClick r:id="rId3" action="ppaction://hlinkfile"/>
              </a:rPr>
              <a:t>กรอบแนวคิดในการวิจัย</a:t>
            </a:r>
            <a:r>
              <a:rPr lang="th-TH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H SarabunPSK" charset="0"/>
                <a:ea typeface="TH SarabunPSK" charset="0"/>
                <a:cs typeface="TH SarabunPSK" charset="0"/>
              </a:rPr>
              <a:t> (การเลือกใช้สถิติ)</a:t>
            </a:r>
          </a:p>
        </p:txBody>
      </p:sp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2135190" y="1269108"/>
            <a:ext cx="2952749" cy="2447925"/>
          </a:xfrm>
          <a:prstGeom prst="rect">
            <a:avLst/>
          </a:prstGeom>
          <a:gradFill rotWithShape="1">
            <a:gsLst>
              <a:gs pos="0">
                <a:srgbClr val="00185E"/>
              </a:gs>
              <a:gs pos="50000">
                <a:srgbClr val="0033CC"/>
              </a:gs>
              <a:gs pos="100000">
                <a:srgbClr val="00185E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ko-KR" sz="2000" b="1" u="sng" dirty="0">
                <a:latin typeface="TH SarabunPSK" charset="0"/>
                <a:ea typeface="TH SarabunPSK" charset="0"/>
                <a:cs typeface="TH SarabunPSK" charset="0"/>
              </a:rPr>
              <a:t>ลักษณะส่วนบุคคล</a:t>
            </a:r>
            <a:endParaRPr lang="th-TH" altLang="ko-KR" sz="2000" b="1" dirty="0">
              <a:latin typeface="TH SarabunPSK" charset="0"/>
              <a:ea typeface="TH SarabunPSK" charset="0"/>
              <a:cs typeface="TH SarabunPSK" charset="0"/>
            </a:endParaRPr>
          </a:p>
          <a:p>
            <a:pPr eaLnBrk="1" hangingPunct="1"/>
            <a:r>
              <a:rPr lang="th-TH" altLang="ko-KR" sz="2000" b="1" dirty="0">
                <a:latin typeface="TH SarabunPSK" charset="0"/>
                <a:ea typeface="TH SarabunPSK" charset="0"/>
                <a:cs typeface="TH SarabunPSK" charset="0"/>
              </a:rPr>
              <a:t>- เพศ</a:t>
            </a:r>
          </a:p>
          <a:p>
            <a:pPr eaLnBrk="1" hangingPunct="1"/>
            <a:r>
              <a:rPr lang="th-TH" altLang="ko-KR" sz="2000" b="1" dirty="0">
                <a:latin typeface="TH SarabunPSK" charset="0"/>
                <a:ea typeface="TH SarabunPSK" charset="0"/>
                <a:cs typeface="TH SarabunPSK" charset="0"/>
              </a:rPr>
              <a:t>- อายุ</a:t>
            </a:r>
          </a:p>
          <a:p>
            <a:pPr eaLnBrk="1" hangingPunct="1"/>
            <a:r>
              <a:rPr lang="th-TH" altLang="ko-KR" sz="2000" b="1" dirty="0">
                <a:latin typeface="TH SarabunPSK" charset="0"/>
                <a:ea typeface="TH SarabunPSK" charset="0"/>
                <a:cs typeface="TH SarabunPSK" charset="0"/>
              </a:rPr>
              <a:t>- การศึกษา</a:t>
            </a:r>
          </a:p>
          <a:p>
            <a:pPr eaLnBrk="1" hangingPunct="1"/>
            <a:r>
              <a:rPr lang="th-TH" altLang="ko-KR" sz="2000" b="1" dirty="0">
                <a:latin typeface="TH SarabunPSK" charset="0"/>
                <a:ea typeface="TH SarabunPSK" charset="0"/>
                <a:cs typeface="TH SarabunPSK" charset="0"/>
              </a:rPr>
              <a:t>- สถานภาพสมรส</a:t>
            </a:r>
          </a:p>
          <a:p>
            <a:pPr eaLnBrk="1" hangingPunct="1"/>
            <a:r>
              <a:rPr lang="th-TH" altLang="ko-KR" sz="2000" b="1" dirty="0">
                <a:latin typeface="TH SarabunPSK" charset="0"/>
                <a:ea typeface="TH SarabunPSK" charset="0"/>
                <a:cs typeface="TH SarabunPSK" charset="0"/>
              </a:rPr>
              <a:t>- ระยะเวลาการทำงานในองค์การ</a:t>
            </a:r>
          </a:p>
          <a:p>
            <a:pPr eaLnBrk="1" hangingPunct="1">
              <a:buFontTx/>
              <a:buChar char="-"/>
            </a:pPr>
            <a:r>
              <a:rPr lang="th-TH" altLang="ko-KR" sz="2000" b="1" dirty="0">
                <a:latin typeface="TH SarabunPSK" charset="0"/>
                <a:ea typeface="TH SarabunPSK" charset="0"/>
                <a:cs typeface="TH SarabunPSK" charset="0"/>
              </a:rPr>
              <a:t> ระดับตำแหน่งงาน</a:t>
            </a:r>
          </a:p>
          <a:p>
            <a:pPr eaLnBrk="1" hangingPunct="1">
              <a:buFontTx/>
              <a:buChar char="-"/>
            </a:pPr>
            <a:r>
              <a:rPr lang="th-TH" altLang="th-TH" sz="2000" b="1" dirty="0">
                <a:latin typeface="TH SarabunPSK" charset="0"/>
                <a:ea typeface="TH SarabunPSK" charset="0"/>
                <a:cs typeface="TH SarabunPSK" charset="0"/>
              </a:rPr>
              <a:t> รายได้</a:t>
            </a:r>
          </a:p>
        </p:txBody>
      </p:sp>
      <p:sp>
        <p:nvSpPr>
          <p:cNvPr id="18436" name="Rectangle 6"/>
          <p:cNvSpPr>
            <a:spLocks noChangeArrowheads="1"/>
          </p:cNvSpPr>
          <p:nvPr/>
        </p:nvSpPr>
        <p:spPr bwMode="auto">
          <a:xfrm>
            <a:off x="2135189" y="3789040"/>
            <a:ext cx="2952750" cy="1655762"/>
          </a:xfrm>
          <a:prstGeom prst="rect">
            <a:avLst/>
          </a:prstGeom>
          <a:gradFill rotWithShape="1">
            <a:gsLst>
              <a:gs pos="0">
                <a:srgbClr val="2F005E"/>
              </a:gs>
              <a:gs pos="50000">
                <a:srgbClr val="6600CC"/>
              </a:gs>
              <a:gs pos="100000">
                <a:srgbClr val="2F005E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ko-KR" sz="2000" b="1" u="sng" dirty="0">
                <a:latin typeface="TH SarabunPSK" charset="0"/>
                <a:ea typeface="TH SarabunPSK" charset="0"/>
                <a:cs typeface="TH SarabunPSK" charset="0"/>
              </a:rPr>
              <a:t>ลักษณะการทำงาน</a:t>
            </a:r>
            <a:endParaRPr lang="th-TH" altLang="ko-KR" sz="2000" b="1" dirty="0">
              <a:latin typeface="TH SarabunPSK" charset="0"/>
              <a:ea typeface="TH SarabunPSK" charset="0"/>
              <a:cs typeface="TH SarabunPSK" charset="0"/>
            </a:endParaRPr>
          </a:p>
          <a:p>
            <a:pPr eaLnBrk="1" hangingPunct="1"/>
            <a:r>
              <a:rPr lang="th-TH" altLang="ko-KR" sz="1800" b="1" dirty="0">
                <a:latin typeface="TH SarabunPSK" charset="0"/>
                <a:ea typeface="TH SarabunPSK" charset="0"/>
                <a:cs typeface="TH SarabunPSK" charset="0"/>
              </a:rPr>
              <a:t>- ความมีอิสระในการทำงาน</a:t>
            </a:r>
          </a:p>
          <a:p>
            <a:pPr eaLnBrk="1" hangingPunct="1"/>
            <a:r>
              <a:rPr lang="th-TH" altLang="ko-KR" sz="1800" b="1" dirty="0">
                <a:latin typeface="TH SarabunPSK" charset="0"/>
                <a:ea typeface="TH SarabunPSK" charset="0"/>
                <a:cs typeface="TH SarabunPSK" charset="0"/>
              </a:rPr>
              <a:t>- ความก้าวหน้าในการทำงาน</a:t>
            </a:r>
          </a:p>
          <a:p>
            <a:pPr eaLnBrk="1" hangingPunct="1"/>
            <a:r>
              <a:rPr lang="th-TH" altLang="ko-KR" sz="1800" b="1" dirty="0">
                <a:latin typeface="TH SarabunPSK" charset="0"/>
                <a:ea typeface="TH SarabunPSK" charset="0"/>
                <a:cs typeface="TH SarabunPSK" charset="0"/>
              </a:rPr>
              <a:t>- งานที่มีโอกาสปฏิสัมพันธ์กับผู้อื่น</a:t>
            </a:r>
          </a:p>
          <a:p>
            <a:pPr eaLnBrk="1" hangingPunct="1"/>
            <a:r>
              <a:rPr lang="th-TH" altLang="ko-KR" sz="1800" b="1" dirty="0">
                <a:latin typeface="TH SarabunPSK" charset="0"/>
                <a:ea typeface="TH SarabunPSK" charset="0"/>
                <a:cs typeface="TH SarabunPSK" charset="0"/>
              </a:rPr>
              <a:t>- ผลป้อนกลับของงาน</a:t>
            </a:r>
            <a:endParaRPr lang="th-TH" altLang="th-TH" sz="1800" b="1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18437" name="Rectangle 7"/>
          <p:cNvSpPr>
            <a:spLocks noChangeArrowheads="1"/>
          </p:cNvSpPr>
          <p:nvPr/>
        </p:nvSpPr>
        <p:spPr bwMode="auto">
          <a:xfrm>
            <a:off x="2135188" y="5516564"/>
            <a:ext cx="2952750" cy="1341437"/>
          </a:xfrm>
          <a:prstGeom prst="rect">
            <a:avLst/>
          </a:prstGeom>
          <a:gradFill rotWithShape="1">
            <a:gsLst>
              <a:gs pos="0">
                <a:srgbClr val="3B003B"/>
              </a:gs>
              <a:gs pos="50000">
                <a:srgbClr val="800080"/>
              </a:gs>
              <a:gs pos="100000">
                <a:srgbClr val="3B003B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ko-KR" sz="1800" b="1" u="sng" dirty="0">
                <a:latin typeface="TH SarabunPSK" charset="0"/>
                <a:ea typeface="TH SarabunPSK" charset="0"/>
                <a:cs typeface="TH SarabunPSK" charset="0"/>
              </a:rPr>
              <a:t>ประสบการณ์จากการทำงาน</a:t>
            </a:r>
          </a:p>
          <a:p>
            <a:pPr eaLnBrk="1" hangingPunct="1"/>
            <a:r>
              <a:rPr lang="th-TH" altLang="ko-KR" sz="1800" b="1" dirty="0">
                <a:latin typeface="TH SarabunPSK" charset="0"/>
                <a:ea typeface="TH SarabunPSK" charset="0"/>
                <a:cs typeface="TH SarabunPSK" charset="0"/>
              </a:rPr>
              <a:t>- ความรู้สึกว่าตนมีความสำคัญต่อองค์การ</a:t>
            </a:r>
          </a:p>
          <a:p>
            <a:pPr eaLnBrk="1" hangingPunct="1"/>
            <a:r>
              <a:rPr lang="th-TH" altLang="ko-KR" sz="1800" b="1" dirty="0">
                <a:latin typeface="TH SarabunPSK" charset="0"/>
                <a:ea typeface="TH SarabunPSK" charset="0"/>
                <a:cs typeface="TH SarabunPSK" charset="0"/>
              </a:rPr>
              <a:t>- ความรู้สึกว่าองค์การเป็นที่พึ่งพิงได้</a:t>
            </a:r>
          </a:p>
          <a:p>
            <a:pPr eaLnBrk="1" hangingPunct="1"/>
            <a:r>
              <a:rPr lang="th-TH" altLang="ko-KR" sz="1800" b="1" dirty="0">
                <a:latin typeface="TH SarabunPSK" charset="0"/>
                <a:ea typeface="TH SarabunPSK" charset="0"/>
                <a:cs typeface="TH SarabunPSK" charset="0"/>
              </a:rPr>
              <a:t>- ความคาดหวังที่จะได้รับการตอบสนอง</a:t>
            </a:r>
          </a:p>
          <a:p>
            <a:pPr eaLnBrk="1" hangingPunct="1"/>
            <a:r>
              <a:rPr lang="th-TH" altLang="ko-KR" sz="1800" b="1" dirty="0">
                <a:latin typeface="TH SarabunPSK" charset="0"/>
                <a:ea typeface="TH SarabunPSK" charset="0"/>
                <a:cs typeface="TH SarabunPSK" charset="0"/>
              </a:rPr>
              <a:t>  จากองค์การ</a:t>
            </a:r>
          </a:p>
        </p:txBody>
      </p:sp>
      <p:sp>
        <p:nvSpPr>
          <p:cNvPr id="18438" name="Rectangle 9"/>
          <p:cNvSpPr>
            <a:spLocks noChangeArrowheads="1"/>
          </p:cNvSpPr>
          <p:nvPr/>
        </p:nvSpPr>
        <p:spPr bwMode="auto">
          <a:xfrm>
            <a:off x="7104064" y="2492375"/>
            <a:ext cx="3024187" cy="2808288"/>
          </a:xfrm>
          <a:prstGeom prst="rect">
            <a:avLst/>
          </a:prstGeom>
          <a:gradFill rotWithShape="1">
            <a:gsLst>
              <a:gs pos="0">
                <a:srgbClr val="2F005E"/>
              </a:gs>
              <a:gs pos="50000">
                <a:srgbClr val="6600CC"/>
              </a:gs>
              <a:gs pos="100000">
                <a:srgbClr val="2F005E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ko-KR" b="1" dirty="0">
                <a:latin typeface="TH SarabunPSK" charset="0"/>
                <a:ea typeface="TH SarabunPSK" charset="0"/>
                <a:cs typeface="TH SarabunPSK" charset="0"/>
                <a:hlinkClick r:id="rId4" action="ppaction://hlinkfile"/>
              </a:rPr>
              <a:t>ความผูกพันต่อองค์การ</a:t>
            </a:r>
            <a:endParaRPr lang="th-TH" altLang="ko-KR" b="1" dirty="0">
              <a:latin typeface="TH SarabunPSK" charset="0"/>
              <a:ea typeface="TH SarabunPSK" charset="0"/>
              <a:cs typeface="TH SarabunPSK" charset="0"/>
            </a:endParaRPr>
          </a:p>
          <a:p>
            <a:pPr eaLnBrk="1" hangingPunct="1"/>
            <a:r>
              <a:rPr lang="th-TH" altLang="ko-KR" sz="2000" b="1" dirty="0">
                <a:latin typeface="TH SarabunPSK" charset="0"/>
                <a:ea typeface="TH SarabunPSK" charset="0"/>
                <a:cs typeface="TH SarabunPSK" charset="0"/>
              </a:rPr>
              <a:t>1. ความเชื่อมั่นและยอมรับในเป้าหมาย</a:t>
            </a:r>
          </a:p>
          <a:p>
            <a:pPr eaLnBrk="1" hangingPunct="1"/>
            <a:r>
              <a:rPr lang="th-TH" altLang="ko-KR" sz="2000" b="1" dirty="0">
                <a:latin typeface="TH SarabunPSK" charset="0"/>
                <a:ea typeface="TH SarabunPSK" charset="0"/>
                <a:cs typeface="TH SarabunPSK" charset="0"/>
              </a:rPr>
              <a:t>   และค่านิยมขององค์การ</a:t>
            </a:r>
          </a:p>
          <a:p>
            <a:pPr eaLnBrk="1" hangingPunct="1"/>
            <a:r>
              <a:rPr lang="th-TH" altLang="ko-KR" sz="2000" b="1" dirty="0">
                <a:latin typeface="TH SarabunPSK" charset="0"/>
                <a:ea typeface="TH SarabunPSK" charset="0"/>
                <a:cs typeface="TH SarabunPSK" charset="0"/>
              </a:rPr>
              <a:t>2. ความเต็มใจที่จะใช้ความพยายาม</a:t>
            </a:r>
          </a:p>
          <a:p>
            <a:pPr eaLnBrk="1" hangingPunct="1"/>
            <a:r>
              <a:rPr lang="th-TH" altLang="ko-KR" sz="2000" b="1" dirty="0">
                <a:latin typeface="TH SarabunPSK" charset="0"/>
                <a:ea typeface="TH SarabunPSK" charset="0"/>
                <a:cs typeface="TH SarabunPSK" charset="0"/>
              </a:rPr>
              <a:t>   อย่างเต็มกำลังความสามารถ</a:t>
            </a:r>
          </a:p>
          <a:p>
            <a:pPr eaLnBrk="1" hangingPunct="1"/>
            <a:r>
              <a:rPr lang="th-TH" altLang="ko-KR" sz="2000" b="1" dirty="0">
                <a:latin typeface="TH SarabunPSK" charset="0"/>
                <a:ea typeface="TH SarabunPSK" charset="0"/>
                <a:cs typeface="TH SarabunPSK" charset="0"/>
              </a:rPr>
              <a:t>   เพื่อประโยชน์ขององค์การ</a:t>
            </a:r>
          </a:p>
          <a:p>
            <a:pPr eaLnBrk="1" hangingPunct="1"/>
            <a:r>
              <a:rPr lang="th-TH" altLang="ko-KR" sz="2000" b="1" dirty="0">
                <a:latin typeface="TH SarabunPSK" charset="0"/>
                <a:ea typeface="TH SarabunPSK" charset="0"/>
                <a:cs typeface="TH SarabunPSK" charset="0"/>
              </a:rPr>
              <a:t>3. ความต้องการที่จะคงความเป็นสมาชิกของ</a:t>
            </a:r>
          </a:p>
          <a:p>
            <a:pPr eaLnBrk="1" hangingPunct="1"/>
            <a:r>
              <a:rPr lang="th-TH" altLang="ko-KR" sz="2000" b="1" dirty="0">
                <a:latin typeface="TH SarabunPSK" charset="0"/>
                <a:ea typeface="TH SarabunPSK" charset="0"/>
                <a:cs typeface="TH SarabunPSK" charset="0"/>
              </a:rPr>
              <a:t>   องค์การต่อไป</a:t>
            </a:r>
            <a:endParaRPr lang="th-TH" altLang="th-TH" sz="2000" b="1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18439" name="Text Box 10"/>
          <p:cNvSpPr txBox="1">
            <a:spLocks noChangeArrowheads="1"/>
          </p:cNvSpPr>
          <p:nvPr/>
        </p:nvSpPr>
        <p:spPr bwMode="auto">
          <a:xfrm>
            <a:off x="2999656" y="893664"/>
            <a:ext cx="14109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b="1" dirty="0">
                <a:latin typeface="TH SarabunPSK" charset="0"/>
                <a:ea typeface="TH SarabunPSK" charset="0"/>
                <a:cs typeface="TH SarabunPSK" charset="0"/>
                <a:hlinkClick r:id="rId5" action="ppaction://hlinkfile"/>
              </a:rPr>
              <a:t>ตัวแปรอิสระ</a:t>
            </a:r>
            <a:endParaRPr lang="th-TH" altLang="th-TH" b="1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18440" name="Text Box 11">
            <a:hlinkClick r:id="rId6" action="ppaction://hlinkfile"/>
          </p:cNvPr>
          <p:cNvSpPr txBox="1">
            <a:spLocks noChangeArrowheads="1"/>
          </p:cNvSpPr>
          <p:nvPr/>
        </p:nvSpPr>
        <p:spPr bwMode="auto">
          <a:xfrm>
            <a:off x="7968209" y="1898650"/>
            <a:ext cx="14622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3200" b="1" dirty="0">
                <a:latin typeface="TH SarabunPSK" charset="0"/>
                <a:ea typeface="TH SarabunPSK" charset="0"/>
                <a:cs typeface="TH SarabunPSK" charset="0"/>
              </a:rPr>
              <a:t>ตัวแปรตาม</a:t>
            </a:r>
          </a:p>
        </p:txBody>
      </p:sp>
      <p:sp>
        <p:nvSpPr>
          <p:cNvPr id="432140" name="Line 12"/>
          <p:cNvSpPr>
            <a:spLocks noChangeShapeType="1"/>
          </p:cNvSpPr>
          <p:nvPr/>
        </p:nvSpPr>
        <p:spPr bwMode="auto">
          <a:xfrm flipV="1">
            <a:off x="5087939" y="3068638"/>
            <a:ext cx="2016124" cy="206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432141" name="Line 13"/>
          <p:cNvSpPr>
            <a:spLocks noChangeShapeType="1"/>
          </p:cNvSpPr>
          <p:nvPr/>
        </p:nvSpPr>
        <p:spPr bwMode="auto">
          <a:xfrm>
            <a:off x="5087939" y="4076700"/>
            <a:ext cx="201612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432142" name="Line 14"/>
          <p:cNvSpPr>
            <a:spLocks noChangeShapeType="1"/>
          </p:cNvSpPr>
          <p:nvPr/>
        </p:nvSpPr>
        <p:spPr bwMode="auto">
          <a:xfrm flipV="1">
            <a:off x="4967232" y="4333081"/>
            <a:ext cx="2136831" cy="156146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432144" name="Text Box 16"/>
          <p:cNvSpPr txBox="1">
            <a:spLocks noChangeArrowheads="1"/>
          </p:cNvSpPr>
          <p:nvPr/>
        </p:nvSpPr>
        <p:spPr bwMode="auto">
          <a:xfrm>
            <a:off x="5283200" y="2630240"/>
            <a:ext cx="69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1800" dirty="0">
                <a:cs typeface="IrisUPC" pitchFamily="34" charset="-34"/>
              </a:rPr>
              <a:t>t-test</a:t>
            </a:r>
            <a:endParaRPr lang="th-TH" altLang="th-TH" sz="1800" dirty="0">
              <a:cs typeface="IrisUPC" pitchFamily="34" charset="-34"/>
            </a:endParaRPr>
          </a:p>
        </p:txBody>
      </p:sp>
      <p:sp>
        <p:nvSpPr>
          <p:cNvPr id="432145" name="Text Box 17"/>
          <p:cNvSpPr txBox="1">
            <a:spLocks noChangeArrowheads="1"/>
          </p:cNvSpPr>
          <p:nvPr/>
        </p:nvSpPr>
        <p:spPr bwMode="auto">
          <a:xfrm>
            <a:off x="5283200" y="3134296"/>
            <a:ext cx="768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1800" dirty="0">
                <a:cs typeface="IrisUPC" pitchFamily="34" charset="-34"/>
              </a:rPr>
              <a:t>F-test</a:t>
            </a:r>
            <a:endParaRPr lang="th-TH" altLang="th-TH" sz="1800" dirty="0">
              <a:cs typeface="IrisUPC" pitchFamily="34" charset="-34"/>
            </a:endParaRPr>
          </a:p>
        </p:txBody>
      </p:sp>
      <p:sp>
        <p:nvSpPr>
          <p:cNvPr id="432146" name="Text Box 18"/>
          <p:cNvSpPr txBox="1">
            <a:spLocks noChangeArrowheads="1"/>
          </p:cNvSpPr>
          <p:nvPr/>
        </p:nvSpPr>
        <p:spPr bwMode="auto">
          <a:xfrm>
            <a:off x="5356225" y="4149726"/>
            <a:ext cx="1301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1800" dirty="0">
                <a:cs typeface="IrisUPC" pitchFamily="34" charset="-34"/>
              </a:rPr>
              <a:t>Correlation</a:t>
            </a:r>
            <a:endParaRPr lang="th-TH" altLang="th-TH" sz="1800" dirty="0">
              <a:cs typeface="IrisUPC" pitchFamily="34" charset="-34"/>
            </a:endParaRPr>
          </a:p>
        </p:txBody>
      </p:sp>
      <p:sp>
        <p:nvSpPr>
          <p:cNvPr id="432147" name="Text Box 19"/>
          <p:cNvSpPr txBox="1">
            <a:spLocks noChangeArrowheads="1"/>
          </p:cNvSpPr>
          <p:nvPr/>
        </p:nvSpPr>
        <p:spPr bwMode="auto">
          <a:xfrm rot="19359880">
            <a:off x="5486176" y="5226334"/>
            <a:ext cx="1301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1800" dirty="0">
                <a:cs typeface="IrisUPC" pitchFamily="34" charset="-34"/>
              </a:rPr>
              <a:t>Correlation</a:t>
            </a:r>
            <a:endParaRPr lang="th-TH" altLang="th-TH" sz="1800" dirty="0">
              <a:cs typeface="IrisUPC" pitchFamily="34" charset="-34"/>
            </a:endParaRPr>
          </a:p>
        </p:txBody>
      </p:sp>
      <p:sp>
        <p:nvSpPr>
          <p:cNvPr id="432149" name="Text Box 21"/>
          <p:cNvSpPr txBox="1">
            <a:spLocks noChangeArrowheads="1"/>
          </p:cNvSpPr>
          <p:nvPr/>
        </p:nvSpPr>
        <p:spPr bwMode="auto">
          <a:xfrm>
            <a:off x="3695447" y="1559694"/>
            <a:ext cx="974947" cy="1077218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3200" b="1" dirty="0">
                <a:latin typeface="TH SarabunPSK" charset="0"/>
                <a:ea typeface="TH SarabunPSK" charset="0"/>
                <a:cs typeface="TH SarabunPSK" charset="0"/>
              </a:rPr>
              <a:t>ความถี่</a:t>
            </a:r>
          </a:p>
          <a:p>
            <a:pPr eaLnBrk="1" hangingPunct="1"/>
            <a:r>
              <a:rPr lang="th-TH" altLang="th-TH" sz="3200" b="1" dirty="0">
                <a:latin typeface="TH SarabunPSK" charset="0"/>
                <a:ea typeface="TH SarabunPSK" charset="0"/>
                <a:cs typeface="TH SarabunPSK" charset="0"/>
              </a:rPr>
              <a:t>ร้อยละ</a:t>
            </a:r>
          </a:p>
        </p:txBody>
      </p:sp>
      <p:sp>
        <p:nvSpPr>
          <p:cNvPr id="432150" name="Text Box 22"/>
          <p:cNvSpPr txBox="1">
            <a:spLocks noChangeArrowheads="1"/>
          </p:cNvSpPr>
          <p:nvPr/>
        </p:nvSpPr>
        <p:spPr bwMode="auto">
          <a:xfrm>
            <a:off x="9480377" y="3501009"/>
            <a:ext cx="958825" cy="954107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b="1" dirty="0">
                <a:latin typeface="TH SarabunPSK" charset="0"/>
                <a:ea typeface="TH SarabunPSK" charset="0"/>
                <a:cs typeface="TH SarabunPSK" charset="0"/>
              </a:rPr>
              <a:t>ค่าเฉลี่ย    </a:t>
            </a:r>
            <a:r>
              <a:rPr lang="en-US" altLang="th-TH" b="1" dirty="0">
                <a:latin typeface="TH SarabunPSK" charset="0"/>
                <a:ea typeface="TH SarabunPSK" charset="0"/>
                <a:cs typeface="TH SarabunPSK" charset="0"/>
              </a:rPr>
              <a:t>S.D.</a:t>
            </a:r>
            <a:endParaRPr lang="th-TH" altLang="th-TH" b="1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432151" name="Text Box 23"/>
          <p:cNvSpPr txBox="1">
            <a:spLocks noChangeArrowheads="1"/>
          </p:cNvSpPr>
          <p:nvPr/>
        </p:nvSpPr>
        <p:spPr bwMode="auto">
          <a:xfrm>
            <a:off x="4129089" y="4437064"/>
            <a:ext cx="958851" cy="954107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b="1" dirty="0">
                <a:latin typeface="TH SarabunPSK" charset="0"/>
                <a:ea typeface="TH SarabunPSK" charset="0"/>
                <a:cs typeface="TH SarabunPSK" charset="0"/>
              </a:rPr>
              <a:t>ค่าเฉลี่ย    </a:t>
            </a:r>
            <a:r>
              <a:rPr lang="en-US" altLang="th-TH" b="1" dirty="0">
                <a:latin typeface="TH SarabunPSK" charset="0"/>
                <a:ea typeface="TH SarabunPSK" charset="0"/>
                <a:cs typeface="TH SarabunPSK" charset="0"/>
              </a:rPr>
              <a:t>S.D.</a:t>
            </a:r>
            <a:endParaRPr lang="th-TH" altLang="th-TH" b="1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432153" name="Text Box 25"/>
          <p:cNvSpPr txBox="1">
            <a:spLocks noChangeArrowheads="1"/>
          </p:cNvSpPr>
          <p:nvPr/>
        </p:nvSpPr>
        <p:spPr bwMode="auto">
          <a:xfrm>
            <a:off x="4489078" y="5859270"/>
            <a:ext cx="958851" cy="954107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b="1" dirty="0">
                <a:latin typeface="TH SarabunPSK" charset="0"/>
                <a:ea typeface="TH SarabunPSK" charset="0"/>
                <a:cs typeface="TH SarabunPSK" charset="0"/>
              </a:rPr>
              <a:t>ค่าเฉลี่ย    </a:t>
            </a:r>
            <a:r>
              <a:rPr lang="en-US" altLang="th-TH" b="1" dirty="0">
                <a:latin typeface="TH SarabunPSK" charset="0"/>
                <a:ea typeface="TH SarabunPSK" charset="0"/>
                <a:cs typeface="TH SarabunPSK" charset="0"/>
              </a:rPr>
              <a:t>S.D.</a:t>
            </a:r>
            <a:endParaRPr lang="th-TH" altLang="th-TH" b="1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20" name="AutoShape 20"/>
          <p:cNvSpPr>
            <a:spLocks noChangeArrowheads="1"/>
          </p:cNvSpPr>
          <p:nvPr/>
        </p:nvSpPr>
        <p:spPr bwMode="auto">
          <a:xfrm>
            <a:off x="1847528" y="360040"/>
            <a:ext cx="2376264" cy="54868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63500" dir="3187806" algn="ctr" rotWithShape="0">
              <a:srgbClr val="0000FF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th-TH" sz="32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TH SarabunPSK" charset="0"/>
                <a:ea typeface="TH SarabunPSK" charset="0"/>
                <a:cs typeface="TH SarabunPSK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9736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32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32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32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432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432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432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432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432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432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432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432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40" grpId="0" animBg="1"/>
      <p:bldP spid="432141" grpId="0" animBg="1"/>
      <p:bldP spid="432142" grpId="0" animBg="1"/>
      <p:bldP spid="432144" grpId="0"/>
      <p:bldP spid="432145" grpId="0"/>
      <p:bldP spid="432146" grpId="0"/>
      <p:bldP spid="432147" grpId="0"/>
      <p:bldP spid="432149" grpId="0" animBg="1"/>
      <p:bldP spid="432150" grpId="0" animBg="1"/>
      <p:bldP spid="432151" grpId="0" animBg="1"/>
      <p:bldP spid="43215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480" y="620688"/>
            <a:ext cx="10114398" cy="820848"/>
          </a:xfrm>
        </p:spPr>
        <p:txBody>
          <a:bodyPr>
            <a:noAutofit/>
          </a:bodyPr>
          <a:lstStyle/>
          <a:p>
            <a:r>
              <a:rPr lang="th-TH" sz="4000" b="1" dirty="0"/>
              <a:t>สรุป</a:t>
            </a:r>
            <a:r>
              <a:rPr lang="en-US" sz="4000" b="1" dirty="0"/>
              <a:t>: </a:t>
            </a:r>
            <a:r>
              <a:rPr lang="th-TH" sz="4000" b="1" dirty="0"/>
              <a:t>สิ่งที่ต้องพิจารณาในการเลือกใช้ชนิดของเทคนิคทางสถิติ</a:t>
            </a:r>
            <a:endParaRPr lang="th-TH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408" y="1628800"/>
            <a:ext cx="8596668" cy="50065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จุดมุ่งหมายหรือวัตถุประสงค์ของการวิจัย</a:t>
            </a:r>
          </a:p>
          <a:p>
            <a:pPr marL="0" indent="0">
              <a:buNone/>
            </a:pP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ตัวแปรที่ศึกษา</a:t>
            </a:r>
          </a:p>
          <a:p>
            <a:pPr marL="0" indent="0">
              <a:buNone/>
            </a:pP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ข้อมูลมาจากกลุ่มตัวอย่างหรือประชากร</a:t>
            </a:r>
          </a:p>
          <a:p>
            <a:pPr marL="0" indent="0">
              <a:buNone/>
            </a:pP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4.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มาตรวัดของตัวแปร</a:t>
            </a:r>
          </a:p>
          <a:p>
            <a:pPr marL="0" indent="0">
              <a:buNone/>
            </a:pP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5.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ชนิดของพารามิเตอร์ที่ต้องการทดสอบ</a:t>
            </a:r>
          </a:p>
          <a:p>
            <a:pPr marL="0" indent="0">
              <a:buNone/>
            </a:pP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6.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ข้อตกลงเบื้องต้นของสถิติที่เลือกใช้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679" y="2204864"/>
            <a:ext cx="4785357" cy="358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24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07368" y="4119215"/>
            <a:ext cx="8778551" cy="1470025"/>
          </a:xfrm>
        </p:spPr>
        <p:txBody>
          <a:bodyPr/>
          <a:lstStyle/>
          <a:p>
            <a:r>
              <a:rPr lang="en-US" dirty="0"/>
              <a:t>1. </a:t>
            </a:r>
            <a:r>
              <a:rPr lang="th-TH" dirty="0"/>
              <a:t>สถิติ</a:t>
            </a:r>
            <a:r>
              <a:rPr lang="en-US" dirty="0"/>
              <a:t>: </a:t>
            </a:r>
            <a:r>
              <a:rPr lang="th-TH" dirty="0"/>
              <a:t>ความหมายและความสำคัญ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488DB66-F414-44A0-AC93-EACE0DCA1B5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158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631504" y="0"/>
            <a:ext cx="10297144" cy="1371600"/>
          </a:xfrm>
        </p:spPr>
        <p:txBody>
          <a:bodyPr/>
          <a:lstStyle/>
          <a:p>
            <a:r>
              <a:rPr lang="th-TH" sz="4800"/>
              <a:t>สรุป</a:t>
            </a:r>
            <a:r>
              <a:rPr lang="en-US" sz="4800"/>
              <a:t>: </a:t>
            </a:r>
            <a:r>
              <a:rPr lang="th-TH" sz="4800"/>
              <a:t>การเลือกใช้สถิติ</a:t>
            </a:r>
            <a:endParaRPr lang="en-US" sz="480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3392" y="1196752"/>
            <a:ext cx="10729192" cy="4114800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ct val="35000"/>
              </a:spcBef>
            </a:pPr>
            <a:r>
              <a:rPr lang="th-TH" dirty="0"/>
              <a:t>กำหนดเป้าหมายของการศึกษา</a:t>
            </a:r>
            <a:endParaRPr lang="en-US" dirty="0"/>
          </a:p>
          <a:p>
            <a:pPr>
              <a:lnSpc>
                <a:spcPct val="95000"/>
              </a:lnSpc>
              <a:spcBef>
                <a:spcPct val="35000"/>
              </a:spcBef>
            </a:pPr>
            <a:r>
              <a:rPr lang="th-TH" dirty="0"/>
              <a:t>ศึกษารูปแบบการวิจัยที่เหมาะสม</a:t>
            </a:r>
            <a:endParaRPr lang="en-US" dirty="0"/>
          </a:p>
          <a:p>
            <a:pPr>
              <a:lnSpc>
                <a:spcPct val="95000"/>
              </a:lnSpc>
              <a:spcBef>
                <a:spcPct val="35000"/>
              </a:spcBef>
            </a:pPr>
            <a:r>
              <a:rPr lang="th-TH" dirty="0"/>
              <a:t>ศึกษาวัตถุประสงค์, คำถามวิจัย และสมมติฐานการวิจัย</a:t>
            </a:r>
            <a:endParaRPr lang="en-US" dirty="0"/>
          </a:p>
          <a:p>
            <a:pPr lvl="1">
              <a:lnSpc>
                <a:spcPct val="95000"/>
              </a:lnSpc>
              <a:spcBef>
                <a:spcPct val="35000"/>
              </a:spcBef>
            </a:pPr>
            <a:r>
              <a:rPr lang="th-TH" dirty="0"/>
              <a:t>ทดสอบความแตกต่าง หรือ ความสัมพันธ์ ภายในกลุ่ม หรือ ระหว่างกลุ่ม ร่วมถึงจำนวนกลุ่มที่ทดสอบ</a:t>
            </a:r>
          </a:p>
          <a:p>
            <a:pPr>
              <a:lnSpc>
                <a:spcPct val="95000"/>
              </a:lnSpc>
              <a:spcBef>
                <a:spcPct val="35000"/>
              </a:spcBef>
            </a:pPr>
            <a:r>
              <a:rPr lang="th-TH" dirty="0"/>
              <a:t>ศึกษาคุณลักษณะและระดับการวัดของตัวแปรที่สนใจศึกษา</a:t>
            </a:r>
            <a:endParaRPr lang="en-US" dirty="0"/>
          </a:p>
          <a:p>
            <a:pPr>
              <a:lnSpc>
                <a:spcPct val="95000"/>
              </a:lnSpc>
              <a:spcBef>
                <a:spcPct val="35000"/>
              </a:spcBef>
            </a:pPr>
            <a:r>
              <a:rPr lang="th-TH" dirty="0"/>
              <a:t>เลือกสถิติให้เหมาะสม</a:t>
            </a:r>
            <a:r>
              <a:rPr lang="en-US" dirty="0"/>
              <a:t> </a:t>
            </a:r>
            <a:r>
              <a:rPr lang="th-TH" dirty="0"/>
              <a:t>	</a:t>
            </a:r>
            <a:endParaRPr lang="en-US" sz="4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DB66-F414-44A0-AC93-EACE0DCA1B53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36613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2665298"/>
            <a:ext cx="3886200" cy="34925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871864" y="476672"/>
            <a:ext cx="6815667" cy="47548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Questions and Answers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body" sz="half" idx="2"/>
          </p:nvPr>
        </p:nvSpPr>
        <p:spPr>
          <a:xfrm>
            <a:off x="623392" y="1605916"/>
            <a:ext cx="3830156" cy="2138552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Thank you</a:t>
            </a:r>
            <a:b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6000" b="1" dirty="0">
                <a:solidFill>
                  <a:schemeClr val="accent6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ขอบคุณทุกท่าน</a:t>
            </a:r>
            <a:endParaRPr lang="en-US" sz="6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1909318"/>
            <a:ext cx="38862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74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ความหมายของสถิติ (</a:t>
            </a:r>
            <a:r>
              <a:rPr lang="en-US" dirty="0"/>
              <a:t>Statistics)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747898"/>
            <a:ext cx="4525963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DB66-F414-44A0-AC93-EACE0DCA1B5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055128" y="1651258"/>
            <a:ext cx="711465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h-TH" sz="4400" dirty="0">
                <a:latin typeface="TH SarabunPSK" pitchFamily="34" charset="-34"/>
                <a:cs typeface="TH SarabunPSK" pitchFamily="34" charset="-34"/>
              </a:rPr>
              <a:t>กลุ่มตัวเลขที่รวบรวมไว้ </a:t>
            </a:r>
            <a:endParaRPr lang="en-US" sz="4400" dirty="0">
              <a:latin typeface="TH SarabunPSK" pitchFamily="34" charset="-34"/>
              <a:cs typeface="TH SarabunPSK" pitchFamily="34" charset="-3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h-TH" sz="4400" dirty="0">
                <a:latin typeface="TH SarabunPSK" pitchFamily="34" charset="-34"/>
                <a:cs typeface="TH SarabunPSK" pitchFamily="34" charset="-34"/>
              </a:rPr>
              <a:t>วิชาสถิติหรือศาสตร์เกี่ยวกับการรวบรวม การวิเคราะห์ การแปลความหมาย ตลอดจนการนำเสนอข้อมูล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h-TH" sz="4400" dirty="0">
                <a:latin typeface="TH SarabunPSK" pitchFamily="34" charset="-34"/>
                <a:cs typeface="TH SarabunPSK" pitchFamily="34" charset="-34"/>
              </a:rPr>
              <a:t>ค่าสถิติต่าง ๆ ที่ใช้คำนวณ เช่น ค่าร้อยละ ค่าเฉลี่ย ค่าเบี่ยงเบนมาตรฐาน เป็นต้น</a:t>
            </a:r>
            <a:endParaRPr lang="en-US" sz="4400" dirty="0">
              <a:latin typeface="TH SarabunPSK" pitchFamily="34" charset="-34"/>
              <a:cs typeface="TH SarabunPSK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4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1210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เพราะเหตุใดการเลือกใช้สถิติจึงสำคัญ</a:t>
            </a:r>
            <a:r>
              <a:rPr lang="en-US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DB66-F414-44A0-AC93-EACE0DCA1B5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69832" y="2420888"/>
            <a:ext cx="511256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    </a:t>
            </a:r>
            <a:r>
              <a:rPr lang="th-TH" sz="44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มีส่วนช่วยในการกำหนด</a:t>
            </a:r>
            <a:endParaRPr lang="en-US" sz="4400" b="1" dirty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h-TH" sz="4400" dirty="0">
                <a:latin typeface="TH SarabunPSK" pitchFamily="34" charset="-34"/>
                <a:cs typeface="TH SarabunPSK" pitchFamily="34" charset="-34"/>
              </a:rPr>
              <a:t>ขนาดของกลุ่มตัวอย่าง </a:t>
            </a:r>
            <a:endParaRPr lang="en-US" sz="4400" dirty="0">
              <a:latin typeface="TH SarabunPSK" pitchFamily="34" charset="-34"/>
              <a:cs typeface="TH SarabunPSK" pitchFamily="34" charset="-3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h-TH" sz="4400" dirty="0">
                <a:latin typeface="TH SarabunPSK" pitchFamily="34" charset="-34"/>
                <a:cs typeface="TH SarabunPSK" pitchFamily="34" charset="-34"/>
              </a:rPr>
              <a:t>วิธีการวัด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h-TH" sz="4400" dirty="0">
                <a:latin typeface="TH SarabunPSK" pitchFamily="34" charset="-34"/>
                <a:cs typeface="TH SarabunPSK" pitchFamily="34" charset="-34"/>
              </a:rPr>
              <a:t>ผลลัพธ์ในการศึกษา</a:t>
            </a:r>
            <a:endParaRPr lang="en-US" sz="4400" dirty="0">
              <a:latin typeface="TH SarabunPSK" pitchFamily="34" charset="-34"/>
              <a:cs typeface="TH SarabunPSK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2060848"/>
            <a:ext cx="5671081" cy="36332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28800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368" y="4119215"/>
            <a:ext cx="8778551" cy="1470025"/>
          </a:xfrm>
        </p:spPr>
        <p:txBody>
          <a:bodyPr/>
          <a:lstStyle/>
          <a:p>
            <a:pPr algn="ctr"/>
            <a:r>
              <a:rPr lang="en-US" dirty="0"/>
              <a:t>2. </a:t>
            </a:r>
            <a:r>
              <a:rPr lang="th-TH" dirty="0"/>
              <a:t>ปัจจัยที่มีผลต่อการเลือกใช้สถิติ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DB7DBF-DA83-4EE8-9F84-27DB6871A9B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2160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Custom 99">
      <a:dk1>
        <a:srgbClr val="000000"/>
      </a:dk1>
      <a:lt1>
        <a:srgbClr val="FFFFFF"/>
      </a:lt1>
      <a:dk2>
        <a:srgbClr val="C43669"/>
      </a:dk2>
      <a:lt2>
        <a:srgbClr val="C0C0C0"/>
      </a:lt2>
      <a:accent1>
        <a:srgbClr val="E094DB"/>
      </a:accent1>
      <a:accent2>
        <a:srgbClr val="D1C709"/>
      </a:accent2>
      <a:accent3>
        <a:srgbClr val="50C4BE"/>
      </a:accent3>
      <a:accent4>
        <a:srgbClr val="3491CA"/>
      </a:accent4>
      <a:accent5>
        <a:srgbClr val="DC6666"/>
      </a:accent5>
      <a:accent6>
        <a:srgbClr val="7DC745"/>
      </a:accent6>
      <a:hlink>
        <a:srgbClr val="A298EC"/>
      </a:hlink>
      <a:folHlink>
        <a:srgbClr val="F1A465"/>
      </a:folHlink>
    </a:clrScheme>
    <a:fontScheme name="Office Theme">
      <a:majorFont>
        <a:latin typeface="Candar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C8E82"/>
        </a:dk2>
        <a:lt2>
          <a:srgbClr val="C0C0C0"/>
        </a:lt2>
        <a:accent1>
          <a:srgbClr val="57C5B8"/>
        </a:accent1>
        <a:accent2>
          <a:srgbClr val="8ECE4E"/>
        </a:accent2>
        <a:accent3>
          <a:srgbClr val="FFFFFF"/>
        </a:accent3>
        <a:accent4>
          <a:srgbClr val="000000"/>
        </a:accent4>
        <a:accent5>
          <a:srgbClr val="B4DFD8"/>
        </a:accent5>
        <a:accent6>
          <a:srgbClr val="80BA46"/>
        </a:accent6>
        <a:hlink>
          <a:srgbClr val="489ED8"/>
        </a:hlink>
        <a:folHlink>
          <a:srgbClr val="C7AB4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2B7AAB"/>
        </a:dk2>
        <a:lt2>
          <a:srgbClr val="C0C0C0"/>
        </a:lt2>
        <a:accent1>
          <a:srgbClr val="6EADCC"/>
        </a:accent1>
        <a:accent2>
          <a:srgbClr val="AFD00A"/>
        </a:accent2>
        <a:accent3>
          <a:srgbClr val="FFFFFF"/>
        </a:accent3>
        <a:accent4>
          <a:srgbClr val="000000"/>
        </a:accent4>
        <a:accent5>
          <a:srgbClr val="BAD3E2"/>
        </a:accent5>
        <a:accent6>
          <a:srgbClr val="9EBC08"/>
        </a:accent6>
        <a:hlink>
          <a:srgbClr val="A298EC"/>
        </a:hlink>
        <a:folHlink>
          <a:srgbClr val="D77F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C43669"/>
        </a:dk2>
        <a:lt2>
          <a:srgbClr val="C0C0C0"/>
        </a:lt2>
        <a:accent1>
          <a:srgbClr val="E094DB"/>
        </a:accent1>
        <a:accent2>
          <a:srgbClr val="D1C709"/>
        </a:accent2>
        <a:accent3>
          <a:srgbClr val="FFFFFF"/>
        </a:accent3>
        <a:accent4>
          <a:srgbClr val="000000"/>
        </a:accent4>
        <a:accent5>
          <a:srgbClr val="EDC8EA"/>
        </a:accent5>
        <a:accent6>
          <a:srgbClr val="BDB407"/>
        </a:accent6>
        <a:hlink>
          <a:srgbClr val="A298EC"/>
        </a:hlink>
        <a:folHlink>
          <a:srgbClr val="F1A46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G_PowerPointTemplate">
  <a:themeElements>
    <a:clrScheme name="Custom 87">
      <a:dk1>
        <a:srgbClr val="000000"/>
      </a:dk1>
      <a:lt1>
        <a:srgbClr val="FFFFFF"/>
      </a:lt1>
      <a:dk2>
        <a:srgbClr val="185986"/>
      </a:dk2>
      <a:lt2>
        <a:srgbClr val="E5F3F7"/>
      </a:lt2>
      <a:accent1>
        <a:srgbClr val="5AB14B"/>
      </a:accent1>
      <a:accent2>
        <a:srgbClr val="EB7171"/>
      </a:accent2>
      <a:accent3>
        <a:srgbClr val="15AACD"/>
      </a:accent3>
      <a:accent4>
        <a:srgbClr val="D1C311"/>
      </a:accent4>
      <a:accent5>
        <a:srgbClr val="D87AD8"/>
      </a:accent5>
      <a:accent6>
        <a:srgbClr val="6F68F2"/>
      </a:accent6>
      <a:hlink>
        <a:srgbClr val="3EACF0"/>
      </a:hlink>
      <a:folHlink>
        <a:srgbClr val="F6AD5C"/>
      </a:folHlink>
    </a:clrScheme>
    <a:fontScheme name="Custom 26">
      <a:majorFont>
        <a:latin typeface="Arial Rounded MT Bold"/>
        <a:ea typeface=""/>
        <a:cs typeface=""/>
      </a:majorFont>
      <a:minorFont>
        <a:latin typeface="Corbel"/>
        <a:ea typeface=""/>
        <a:cs typeface=""/>
      </a:minorFont>
    </a:fontScheme>
    <a:fmtScheme name="Natural01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31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0000"/>
                <a:satMod val="2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70000"/>
                <a:satMod val="150000"/>
              </a:schemeClr>
            </a:gs>
          </a:gsLst>
          <a:path path="circle">
            <a:fillToRect t="30000" r="100000" b="70000"/>
          </a:path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4000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alpha val="38000"/>
                <a:satMod val="150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000000"/>
            </a:lightRig>
          </a:scene3d>
          <a:sp3d contourW="6350" prstMaterial="flat">
            <a:bevelT h="889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satMod val="200000"/>
              </a:schemeClr>
            </a:gs>
            <a:gs pos="100000">
              <a:schemeClr val="phClr">
                <a:tint val="100000"/>
                <a:shade val="89000"/>
                <a:satMod val="150000"/>
                <a:lumMod val="90000"/>
              </a:schemeClr>
            </a:gs>
          </a:gsLst>
          <a:path path="circle">
            <a:fillToRect l="40000" t="30000" r="40000" b="30000"/>
          </a:path>
        </a:gradFill>
        <a:gradFill rotWithShape="1">
          <a:gsLst>
            <a:gs pos="0">
              <a:schemeClr val="phClr">
                <a:tint val="100000"/>
                <a:shade val="90000"/>
                <a:satMod val="200000"/>
                <a:lumMod val="90000"/>
              </a:schemeClr>
            </a:gs>
            <a:gs pos="43000">
              <a:schemeClr val="phClr">
                <a:tint val="85000"/>
                <a:shade val="100000"/>
                <a:satMod val="300000"/>
                <a:lumMod val="100000"/>
              </a:schemeClr>
            </a:gs>
            <a:gs pos="100000">
              <a:schemeClr val="phClr">
                <a:tint val="85000"/>
                <a:shade val="100000"/>
                <a:satMod val="300000"/>
                <a:lumMod val="100000"/>
              </a:schemeClr>
            </a:gs>
          </a:gsLst>
          <a:lin ang="54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ascade">
  <a:themeElements>
    <a:clrScheme name="Cascade 4">
      <a:dk1>
        <a:srgbClr val="FFFFCC"/>
      </a:dk1>
      <a:lt1>
        <a:srgbClr val="FFFFFF"/>
      </a:lt1>
      <a:dk2>
        <a:srgbClr val="000066"/>
      </a:dk2>
      <a:lt2>
        <a:srgbClr val="FFFFFF"/>
      </a:lt2>
      <a:accent1>
        <a:srgbClr val="0078F0"/>
      </a:accent1>
      <a:accent2>
        <a:srgbClr val="CCECFF"/>
      </a:accent2>
      <a:accent3>
        <a:srgbClr val="AAAAB8"/>
      </a:accent3>
      <a:accent4>
        <a:srgbClr val="DADADA"/>
      </a:accent4>
      <a:accent5>
        <a:srgbClr val="AABEF6"/>
      </a:accent5>
      <a:accent6>
        <a:srgbClr val="B9D6E7"/>
      </a:accent6>
      <a:hlink>
        <a:srgbClr val="3399FF"/>
      </a:hlink>
      <a:folHlink>
        <a:srgbClr val="FFCC00"/>
      </a:folHlink>
    </a:clrScheme>
    <a:fontScheme name="Cascade">
      <a:majorFont>
        <a:latin typeface="Arial"/>
        <a:ea typeface=""/>
        <a:cs typeface="Angsana New"/>
      </a:majorFont>
      <a:minorFont>
        <a:latin typeface="Arial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scade 1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5C5C8A"/>
        </a:accent6>
        <a:hlink>
          <a:srgbClr val="FFFF99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2">
        <a:dk1>
          <a:srgbClr val="CC99FF"/>
        </a:dk1>
        <a:lt1>
          <a:srgbClr val="FFFFFF"/>
        </a:lt1>
        <a:dk2>
          <a:srgbClr val="400040"/>
        </a:dk2>
        <a:lt2>
          <a:srgbClr val="FFFFFF"/>
        </a:lt2>
        <a:accent1>
          <a:srgbClr val="FF66FF"/>
        </a:accent1>
        <a:accent2>
          <a:srgbClr val="CC00CC"/>
        </a:accent2>
        <a:accent3>
          <a:srgbClr val="AFAAAF"/>
        </a:accent3>
        <a:accent4>
          <a:srgbClr val="DADADA"/>
        </a:accent4>
        <a:accent5>
          <a:srgbClr val="FFB8FF"/>
        </a:accent5>
        <a:accent6>
          <a:srgbClr val="B900B9"/>
        </a:accent6>
        <a:hlink>
          <a:srgbClr val="FF7C80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3">
        <a:dk1>
          <a:srgbClr val="CC99FF"/>
        </a:dk1>
        <a:lt1>
          <a:srgbClr val="FFFFFF"/>
        </a:lt1>
        <a:dk2>
          <a:srgbClr val="34022D"/>
        </a:dk2>
        <a:lt2>
          <a:srgbClr val="FFFFFF"/>
        </a:lt2>
        <a:accent1>
          <a:srgbClr val="775EC8"/>
        </a:accent1>
        <a:accent2>
          <a:srgbClr val="9933FF"/>
        </a:accent2>
        <a:accent3>
          <a:srgbClr val="AEAAAD"/>
        </a:accent3>
        <a:accent4>
          <a:srgbClr val="DADADA"/>
        </a:accent4>
        <a:accent5>
          <a:srgbClr val="BDB6E0"/>
        </a:accent5>
        <a:accent6>
          <a:srgbClr val="8A2DE7"/>
        </a:accent6>
        <a:hlink>
          <a:srgbClr val="993366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4">
        <a:dk1>
          <a:srgbClr val="FFFFCC"/>
        </a:dk1>
        <a:lt1>
          <a:srgbClr val="FFFFFF"/>
        </a:lt1>
        <a:dk2>
          <a:srgbClr val="000066"/>
        </a:dk2>
        <a:lt2>
          <a:srgbClr val="FFFFFF"/>
        </a:lt2>
        <a:accent1>
          <a:srgbClr val="0078F0"/>
        </a:accent1>
        <a:accent2>
          <a:srgbClr val="CCECFF"/>
        </a:accent2>
        <a:accent3>
          <a:srgbClr val="AAAAB8"/>
        </a:accent3>
        <a:accent4>
          <a:srgbClr val="DADADA"/>
        </a:accent4>
        <a:accent5>
          <a:srgbClr val="AABEF6"/>
        </a:accent5>
        <a:accent6>
          <a:srgbClr val="B9D6E7"/>
        </a:accent6>
        <a:hlink>
          <a:srgbClr val="3399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5">
        <a:dk1>
          <a:srgbClr val="00FFFF"/>
        </a:dk1>
        <a:lt1>
          <a:srgbClr val="FFFFFF"/>
        </a:lt1>
        <a:dk2>
          <a:srgbClr val="4E009C"/>
        </a:dk2>
        <a:lt2>
          <a:srgbClr val="FFFFFF"/>
        </a:lt2>
        <a:accent1>
          <a:srgbClr val="00A8A4"/>
        </a:accent1>
        <a:accent2>
          <a:srgbClr val="3399FF"/>
        </a:accent2>
        <a:accent3>
          <a:srgbClr val="B2AACB"/>
        </a:accent3>
        <a:accent4>
          <a:srgbClr val="DADADA"/>
        </a:accent4>
        <a:accent5>
          <a:srgbClr val="AAD1CF"/>
        </a:accent5>
        <a:accent6>
          <a:srgbClr val="2D8A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6">
        <a:dk1>
          <a:srgbClr val="CCCC33"/>
        </a:dk1>
        <a:lt1>
          <a:srgbClr val="FFFFFF"/>
        </a:lt1>
        <a:dk2>
          <a:srgbClr val="003300"/>
        </a:dk2>
        <a:lt2>
          <a:srgbClr val="FFFFCC"/>
        </a:lt2>
        <a:accent1>
          <a:srgbClr val="008000"/>
        </a:accent1>
        <a:accent2>
          <a:srgbClr val="669900"/>
        </a:accent2>
        <a:accent3>
          <a:srgbClr val="AAADAA"/>
        </a:accent3>
        <a:accent4>
          <a:srgbClr val="DADADA"/>
        </a:accent4>
        <a:accent5>
          <a:srgbClr val="AAC0AA"/>
        </a:accent5>
        <a:accent6>
          <a:srgbClr val="5C8A00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7">
        <a:dk1>
          <a:srgbClr val="CCCC99"/>
        </a:dk1>
        <a:lt1>
          <a:srgbClr val="FFFFFF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E2CAAA"/>
        </a:accent5>
        <a:accent6>
          <a:srgbClr val="8A5C2D"/>
        </a:accent6>
        <a:hlink>
          <a:srgbClr val="FFFFCC"/>
        </a:hlink>
        <a:folHlink>
          <a:srgbClr val="DDD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8">
        <a:dk1>
          <a:srgbClr val="204162"/>
        </a:dk1>
        <a:lt1>
          <a:srgbClr val="FFFFFF"/>
        </a:lt1>
        <a:dk2>
          <a:srgbClr val="204162"/>
        </a:dk2>
        <a:lt2>
          <a:srgbClr val="003300"/>
        </a:lt2>
        <a:accent1>
          <a:srgbClr val="99CC00"/>
        </a:accent1>
        <a:accent2>
          <a:srgbClr val="336633"/>
        </a:accent2>
        <a:accent3>
          <a:srgbClr val="FFFFFF"/>
        </a:accent3>
        <a:accent4>
          <a:srgbClr val="1A3653"/>
        </a:accent4>
        <a:accent5>
          <a:srgbClr val="CAE2AA"/>
        </a:accent5>
        <a:accent6>
          <a:srgbClr val="2D5C2D"/>
        </a:accent6>
        <a:hlink>
          <a:srgbClr val="6666FF"/>
        </a:hlink>
        <a:folHlink>
          <a:srgbClr val="C5C2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 9">
        <a:dk1>
          <a:srgbClr val="0000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6699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C8AB9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904TGp_chocolate_light</Template>
  <TotalTime>4627</TotalTime>
  <Words>3219</Words>
  <Application>Microsoft Macintosh PowerPoint</Application>
  <PresentationFormat>แบบจอกว้าง</PresentationFormat>
  <Paragraphs>439</Paragraphs>
  <Slides>61</Slides>
  <Notes>21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11</vt:i4>
      </vt:variant>
      <vt:variant>
        <vt:lpstr>ธีม</vt:lpstr>
      </vt:variant>
      <vt:variant>
        <vt:i4>4</vt:i4>
      </vt:variant>
      <vt:variant>
        <vt:lpstr>ชื่อเรื่องสไลด์</vt:lpstr>
      </vt:variant>
      <vt:variant>
        <vt:i4>61</vt:i4>
      </vt:variant>
    </vt:vector>
  </HeadingPairs>
  <TitlesOfParts>
    <vt:vector size="76" baseType="lpstr">
      <vt:lpstr>Arial</vt:lpstr>
      <vt:lpstr>Arial Rounded MT Bold</vt:lpstr>
      <vt:lpstr>Calibri</vt:lpstr>
      <vt:lpstr>Calibri Light</vt:lpstr>
      <vt:lpstr>Cambria Math</vt:lpstr>
      <vt:lpstr>Candara</vt:lpstr>
      <vt:lpstr>Corbel</vt:lpstr>
      <vt:lpstr>DilleniaUPC</vt:lpstr>
      <vt:lpstr>TH SarabunPSK</vt:lpstr>
      <vt:lpstr>Times New Roman</vt:lpstr>
      <vt:lpstr>Wingdings</vt:lpstr>
      <vt:lpstr>Default Design</vt:lpstr>
      <vt:lpstr>TG_PowerPointTemplate</vt:lpstr>
      <vt:lpstr>Office Theme</vt:lpstr>
      <vt:lpstr>Cascade</vt:lpstr>
      <vt:lpstr>การวิจัยเชิงปริมาณ:  การใช้สถิติที่เหมาะสมกับวัตถุประสงค์ และสมมติฐานการวิจัย </vt:lpstr>
      <vt:lpstr>งานนำเสนอ PowerPoint</vt:lpstr>
      <vt:lpstr>งานนำเสนอ PowerPoint</vt:lpstr>
      <vt:lpstr>วัตถุประสงค์</vt:lpstr>
      <vt:lpstr>เนื้อหา</vt:lpstr>
      <vt:lpstr>1. สถิติ: ความหมายและความสำคัญ</vt:lpstr>
      <vt:lpstr>ความหมายของสถิติ (Statistics)</vt:lpstr>
      <vt:lpstr>เพราะเหตุใดการเลือกใช้สถิติจึงสำคัญ?</vt:lpstr>
      <vt:lpstr>2. ปัจจัยที่มีผลต่อการเลือกใช้สถิติ</vt:lpstr>
      <vt:lpstr>ปัจจัยที่มีผลต่อการเลือกใช้สถิติ</vt:lpstr>
      <vt:lpstr>ประเภทของแบบแผนการวิจัย</vt:lpstr>
      <vt:lpstr>วัตถุประสงค์การวิจัย</vt:lpstr>
      <vt:lpstr>สมมติฐานการวิจัย</vt:lpstr>
      <vt:lpstr>จุดมุ่งหมายที่สำคัญในการตั้งสมมติฐาน</vt:lpstr>
      <vt:lpstr>ลักษณะของสมมติฐานที่ดี</vt:lpstr>
      <vt:lpstr>ชนิดของสมมติฐาน</vt:lpstr>
      <vt:lpstr>ระดับนัยสำคัญ (Level of significance: )</vt:lpstr>
      <vt:lpstr>ระดับนัยสำคัญ (Level of significance: )</vt:lpstr>
      <vt:lpstr>พลังการทดสอบ (Power of the test)</vt:lpstr>
      <vt:lpstr>ระดับการวัด</vt:lpstr>
      <vt:lpstr>3. การเลือกใช้สถิติให้เหมาะสมกับวัตถุประสงค์และสมมติฐานของการวิจัยเชิงปริมาณ</vt:lpstr>
      <vt:lpstr>ชนิดของสถิติที่ใช้ในการวิเคราะห์ข้อมูล</vt:lpstr>
      <vt:lpstr>การใช้สถิติในการอธิบายคุณลักษณะของตัวแปรที่สนใจศึกษา</vt:lpstr>
      <vt:lpstr> สถิติบรรยาย (Descriptive statistics) </vt:lpstr>
      <vt:lpstr>สถิติบรรยาย</vt:lpstr>
      <vt:lpstr>สถิติบรรยาย</vt:lpstr>
      <vt:lpstr>เปรียบเทียบ mode, median, mean</vt:lpstr>
      <vt:lpstr>สถิติบรรยาย</vt:lpstr>
      <vt:lpstr>การใช้สถิติบรรยาย</vt:lpstr>
      <vt:lpstr>สถิติอ้างอิง (Inferential Statistics)</vt:lpstr>
      <vt:lpstr>สถิติอ้างอิง (Inferential Statistics)</vt:lpstr>
      <vt:lpstr>ข้อตกลงเบื้องต้น</vt:lpstr>
      <vt:lpstr>การใช้สถิติเพื่อเปรียบเทียบความแตกต่าง</vt:lpstr>
      <vt:lpstr>การศึกษาความแตกต่าง</vt:lpstr>
      <vt:lpstr>One sample t-test</vt:lpstr>
      <vt:lpstr>สถิติที่เป็นไปได้สำหรับการทดสอบระหว่าง 2 กลุ่ม</vt:lpstr>
      <vt:lpstr>สมมติฐานสำหรับ 2 กลุ่ม</vt:lpstr>
      <vt:lpstr>t-test</vt:lpstr>
      <vt:lpstr>Paired t-test</vt:lpstr>
      <vt:lpstr>Chi Square Test</vt:lpstr>
      <vt:lpstr>Nonparametric Tests for Differences between 2 groups:</vt:lpstr>
      <vt:lpstr>Statistics สำหรับกลุ่มตัวอย่าง &gt; 2</vt:lpstr>
      <vt:lpstr>สมมติฐานในการทดสอบมากกว่า 2 กลุ่มขึ้นไป</vt:lpstr>
      <vt:lpstr>การวิเคราะห์ความแปรปรวน (ANOVA)</vt:lpstr>
      <vt:lpstr>การวิเคราะห์ความแปรปรวน (ANOVA)</vt:lpstr>
      <vt:lpstr>Repeated measures ANOVA</vt:lpstr>
      <vt:lpstr>Nonparametric ‘ANOVAs’</vt:lpstr>
      <vt:lpstr>การใช้สถิติเพื่อศึกษาความสัมพันธ์และ ความสามารถในการทำนาย</vt:lpstr>
      <vt:lpstr>Statistics สำหรับการอธิบายความสัมพันธ์/การทำนาย</vt:lpstr>
      <vt:lpstr>สหสัมพันธ์ (correlation)</vt:lpstr>
      <vt:lpstr>ระดับของความสัมพันธ์</vt:lpstr>
      <vt:lpstr>ทดสอบความสัมพันธ์: Interval/ ratio</vt:lpstr>
      <vt:lpstr>ทดสอบความสัมพันธ์: Ordinal data</vt:lpstr>
      <vt:lpstr>การวิเคราะห์การถดถอยเชิงเส้น (linear regression analysis)  </vt:lpstr>
      <vt:lpstr>4. ตัวอย่างการเลือกใช้สถิติให้เหมาะสมกับวัตถุประสงค์และสมมติฐานของการวิจัย</vt:lpstr>
      <vt:lpstr>งานนำเสนอ PowerPoint</vt:lpstr>
      <vt:lpstr>งานนำเสนอ PowerPoint</vt:lpstr>
      <vt:lpstr>   กรอบแนวคิดในการวิจัย (การเลือกใช้สถิติ)</vt:lpstr>
      <vt:lpstr>สรุป: สิ่งที่ต้องพิจารณาในการเลือกใช้ชนิดของเทคนิคทางสถิติ</vt:lpstr>
      <vt:lpstr>สรุป: การเลือกใช้สถิติ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Enduser</dc:creator>
  <cp:lastModifiedBy>Kiettisak Suklueng</cp:lastModifiedBy>
  <cp:revision>224</cp:revision>
  <cp:lastPrinted>2015-10-19T02:19:03Z</cp:lastPrinted>
  <dcterms:created xsi:type="dcterms:W3CDTF">2015-07-03T13:14:43Z</dcterms:created>
  <dcterms:modified xsi:type="dcterms:W3CDTF">2024-06-28T01:45:01Z</dcterms:modified>
</cp:coreProperties>
</file>